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9" d="100"/>
          <a:sy n="99" d="100"/>
        </p:scale>
        <p:origin x="88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BE7D59-BD23-DD81-5FCD-A5F67FE6D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67A4568-4CC3-C6FA-1761-00F2C7BCC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48CA81-E8DF-729F-1216-FDDEFC54A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679151-7C33-E590-CC04-3F4172EF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B9F5ED-D7F2-8A2C-7662-8127E6AD5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89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273BE-2074-36F2-68D9-5086B464B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2125F6D-55A9-94C3-F2B6-CC8BAD3EC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735FD4D-E181-7A61-6439-E68035A4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A2170D-65AA-DD5E-90E3-EF02E5021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9BC794A-6165-F0C4-1E0D-A88CD8C04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483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4A4787D-579D-1756-4DE0-211099331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281933C-7440-9DB9-E4A8-33E2790167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0F6D24-AC38-1BC5-8787-E8CA29CBA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0F29DD-A8BE-1C93-F007-B23C03AC4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82188D-41D4-2563-B4F0-AE5727A22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810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988CBF-E62E-A798-C62D-4A3898777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859FD8-5105-C40C-4BFC-6A0C16CDE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AB1737-A6BD-972C-11A7-260FD9EE8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0056C8-76EB-2CA9-C02B-A1E49EC5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9A80FAE-B492-3600-38F1-9C0F4331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460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3FBF6F-A109-8393-DC08-883E8A4E6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C7A8715-B692-7B79-654E-5FD9CCB09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87EFBA-48A2-26A1-4358-ABF1CB9B6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E4F4DE-FD9F-B191-BDB9-9EB8D37E3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C70612-49F5-EBA2-5CC9-08A08527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116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CCFE4-3706-8C47-FD1F-FE44E14D7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A0FD53-0770-2DDB-3D2A-7C144C9EC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56AD5F4-ADAF-C787-04DF-7411412AC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2972FA-CC9B-545C-7F21-17CC41D85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C0EDC44-FEC6-1A21-0F68-46C1CCAA7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6C84BF-8B3C-FAAD-29AE-66B14844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103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EFB8E-DED1-8B52-67EB-B278CBA68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348201-7AC0-D6B4-29E9-F9CA9E58C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5A0E68-E33E-8CC5-EA35-22D1AA9C0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024AFB3-9DDD-DED0-7A21-08FC9E598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20AEA08-0203-4D42-4915-3D0937D07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7665899-6EED-475A-57C7-A867B8E97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4758B0A-2C65-07CC-E28D-7E390C1C5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3F00FA5-EDEC-E02E-4DC9-1BCE9461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95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A357CA-4329-7B09-FA30-E080367F6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75F6041-A99F-BF9B-66CE-87FE61040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3562C26-3B03-0627-80F9-C0F688BA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067EBB8-A313-81BA-564B-AE9E681FC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814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F02C98E-F155-F3FB-6579-EC76E34BA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E2C34B7-2D02-D47F-4E80-8271E83E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06925CB-FECF-4668-4AE3-68DEAE913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8288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320B4-DB45-2183-C63F-D64AC9F95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1ED1CC-2866-4997-6B0E-D2C9D294D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8CEFED4-8057-1380-A5C8-72C144546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AD1477-26BC-CB24-C746-176F6899B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93C8AF1-EECC-545E-AC5F-36F6973D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7ED36A6-2D46-1AA3-6139-BFEE7AB03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24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BC95A4-77AC-9D61-3018-3B9765C8B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F5A3C19-32BF-1654-60ED-7BE8C58587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134C14-556F-B498-7CBC-2DC794D62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54E8071-2457-B173-E806-CD837DE9F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4BC10F2-0485-C61C-B0F9-BAD58A2D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371D1C-F053-7476-7D73-B5F8FED8F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388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36B8B28-2D07-02AE-41AE-7D738C1FC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D71BEA-55F5-E305-40E3-199259155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5EC372-5F4B-3E30-7C53-AF096579A0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AF2A6-1472-47B5-A1B7-44081B623C3B}" type="datetimeFigureOut">
              <a:rPr lang="nl-NL" smtClean="0"/>
              <a:t>29-10-2023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08B3E1-18D6-D392-8FF0-8C3850A18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C16D1E-DFA5-0994-79A0-78FBEF645F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D6F82-D893-433B-AE85-EC38284AF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967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men werken we aan een veilig buitengebied | Gemeente Zwartewaterland">
            <a:extLst>
              <a:ext uri="{FF2B5EF4-FFF2-40B4-BE49-F238E27FC236}">
                <a16:creationId xmlns:a16="http://schemas.microsoft.com/office/drawing/2014/main" id="{0DE915CE-F378-703E-EC35-2015BEE7D4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7" r="8561" b="-1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Freeform: Shape 1030">
            <a:extLst>
              <a:ext uri="{FF2B5EF4-FFF2-40B4-BE49-F238E27FC236}">
                <a16:creationId xmlns:a16="http://schemas.microsoft.com/office/drawing/2014/main" id="{22C6C9C9-83BF-4A6C-A1BF-C1735C61B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6524" y="1"/>
            <a:ext cx="7295477" cy="6853457"/>
          </a:xfrm>
          <a:custGeom>
            <a:avLst/>
            <a:gdLst>
              <a:gd name="connsiteX0" fmla="*/ 2113864 w 7295477"/>
              <a:gd name="connsiteY0" fmla="*/ 0 h 6853457"/>
              <a:gd name="connsiteX1" fmla="*/ 5731689 w 7295477"/>
              <a:gd name="connsiteY1" fmla="*/ 0 h 6853457"/>
              <a:gd name="connsiteX2" fmla="*/ 5792604 w 7295477"/>
              <a:gd name="connsiteY2" fmla="*/ 31199 h 6853457"/>
              <a:gd name="connsiteX3" fmla="*/ 7277638 w 7295477"/>
              <a:gd name="connsiteY3" fmla="*/ 1446415 h 6853457"/>
              <a:gd name="connsiteX4" fmla="*/ 7295477 w 7295477"/>
              <a:gd name="connsiteY4" fmla="*/ 1478103 h 6853457"/>
              <a:gd name="connsiteX5" fmla="*/ 7295477 w 7295477"/>
              <a:gd name="connsiteY5" fmla="*/ 5482224 h 6853457"/>
              <a:gd name="connsiteX6" fmla="*/ 7195301 w 7295477"/>
              <a:gd name="connsiteY6" fmla="*/ 5644337 h 6853457"/>
              <a:gd name="connsiteX7" fmla="*/ 5956878 w 7295477"/>
              <a:gd name="connsiteY7" fmla="*/ 6835380 h 6853457"/>
              <a:gd name="connsiteX8" fmla="*/ 5925438 w 7295477"/>
              <a:gd name="connsiteY8" fmla="*/ 6853457 h 6853457"/>
              <a:gd name="connsiteX9" fmla="*/ 1920114 w 7295477"/>
              <a:gd name="connsiteY9" fmla="*/ 6853457 h 6853457"/>
              <a:gd name="connsiteX10" fmla="*/ 1888674 w 7295477"/>
              <a:gd name="connsiteY10" fmla="*/ 6835380 h 6853457"/>
              <a:gd name="connsiteX11" fmla="*/ 0 w 7295477"/>
              <a:gd name="connsiteY11" fmla="*/ 3480517 h 6853457"/>
              <a:gd name="connsiteX12" fmla="*/ 2052949 w 7295477"/>
              <a:gd name="connsiteY12" fmla="*/ 31199 h 685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95477" h="6853457">
                <a:moveTo>
                  <a:pt x="2113864" y="0"/>
                </a:moveTo>
                <a:lnTo>
                  <a:pt x="5731689" y="0"/>
                </a:lnTo>
                <a:lnTo>
                  <a:pt x="5792604" y="31199"/>
                </a:lnTo>
                <a:cubicBezTo>
                  <a:pt x="6404018" y="363339"/>
                  <a:pt x="6917255" y="853303"/>
                  <a:pt x="7277638" y="1446415"/>
                </a:cubicBezTo>
                <a:lnTo>
                  <a:pt x="7295477" y="1478103"/>
                </a:lnTo>
                <a:lnTo>
                  <a:pt x="7295477" y="5482224"/>
                </a:lnTo>
                <a:lnTo>
                  <a:pt x="7195301" y="5644337"/>
                </a:lnTo>
                <a:cubicBezTo>
                  <a:pt x="6875688" y="6126745"/>
                  <a:pt x="6452261" y="6534378"/>
                  <a:pt x="5956878" y="6835380"/>
                </a:cubicBezTo>
                <a:lnTo>
                  <a:pt x="5925438" y="6853457"/>
                </a:lnTo>
                <a:lnTo>
                  <a:pt x="1920114" y="6853457"/>
                </a:lnTo>
                <a:lnTo>
                  <a:pt x="1888674" y="6835380"/>
                </a:lnTo>
                <a:cubicBezTo>
                  <a:pt x="756370" y="6147375"/>
                  <a:pt x="0" y="4902276"/>
                  <a:pt x="0" y="3480517"/>
                </a:cubicBezTo>
                <a:cubicBezTo>
                  <a:pt x="0" y="1991056"/>
                  <a:pt x="830121" y="695479"/>
                  <a:pt x="2052949" y="31199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8B2A2E71-16ED-C498-2247-0BC0960D02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3862"/>
          <a:stretch/>
        </p:blipFill>
        <p:spPr>
          <a:xfrm>
            <a:off x="5063089" y="1"/>
            <a:ext cx="7128913" cy="6853457"/>
          </a:xfrm>
          <a:custGeom>
            <a:avLst/>
            <a:gdLst/>
            <a:ahLst/>
            <a:cxnLst/>
            <a:rect l="l" t="t" r="r" b="b"/>
            <a:pathLst>
              <a:path w="7128913" h="6853457">
                <a:moveTo>
                  <a:pt x="2343548" y="0"/>
                </a:moveTo>
                <a:lnTo>
                  <a:pt x="5168877" y="0"/>
                </a:lnTo>
                <a:lnTo>
                  <a:pt x="5218299" y="19487"/>
                </a:lnTo>
                <a:cubicBezTo>
                  <a:pt x="5976640" y="340238"/>
                  <a:pt x="6607722" y="902948"/>
                  <a:pt x="7014769" y="1610837"/>
                </a:cubicBezTo>
                <a:lnTo>
                  <a:pt x="7128913" y="1827198"/>
                </a:lnTo>
                <a:lnTo>
                  <a:pt x="7128913" y="5131581"/>
                </a:lnTo>
                <a:lnTo>
                  <a:pt x="7091067" y="5210750"/>
                </a:lnTo>
                <a:cubicBezTo>
                  <a:pt x="6744936" y="5876527"/>
                  <a:pt x="6205281" y="6425584"/>
                  <a:pt x="5546646" y="6783375"/>
                </a:cubicBezTo>
                <a:lnTo>
                  <a:pt x="5409811" y="6853457"/>
                </a:lnTo>
                <a:lnTo>
                  <a:pt x="2102613" y="6853457"/>
                </a:lnTo>
                <a:lnTo>
                  <a:pt x="1965779" y="6783375"/>
                </a:lnTo>
                <a:cubicBezTo>
                  <a:pt x="794873" y="6147301"/>
                  <a:pt x="0" y="4906735"/>
                  <a:pt x="0" y="3480517"/>
                </a:cubicBezTo>
                <a:cubicBezTo>
                  <a:pt x="0" y="1924643"/>
                  <a:pt x="945964" y="589711"/>
                  <a:pt x="2294125" y="1948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2994789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Charles Rommelaar</dc:creator>
  <cp:lastModifiedBy>Charles Rommelaar</cp:lastModifiedBy>
  <cp:revision>1</cp:revision>
  <dcterms:created xsi:type="dcterms:W3CDTF">2023-10-29T13:07:36Z</dcterms:created>
  <dcterms:modified xsi:type="dcterms:W3CDTF">2023-10-29T16:36:06Z</dcterms:modified>
</cp:coreProperties>
</file>