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70" r:id="rId12"/>
    <p:sldId id="272" r:id="rId13"/>
    <p:sldId id="266" r:id="rId14"/>
    <p:sldId id="267" r:id="rId15"/>
    <p:sldId id="271" r:id="rId16"/>
    <p:sldId id="268" r:id="rId17"/>
    <p:sldId id="269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E0EDC-0793-512C-B571-8484B69A7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D4A805-2E35-E37C-184B-A30DCEEF5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796DC8-8774-9DBF-D206-42612F8A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1FECD6-964B-8E0E-7E5C-939CF277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A48D0D-12B4-BADB-EFDA-9AB2D4BC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95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37E1E-EBE3-C042-C151-E8ECBEB3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8061CB-5761-1D4B-B45A-D78DA60EA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988452-CD0E-F8A0-A10F-5B102C65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9EEDD8-5D9B-D68F-D640-1FAAB534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A3CCBA-973E-2009-E0FF-7D4481F8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92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CFA3538-E8B9-CECA-E9C1-B83320D83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657A9C-D419-4C16-0987-1E4A9B2BA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FBAFCF-65F5-03D5-47EA-FBEF4596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03DD0B-B372-1C46-AF00-376CFD4E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FABD51-375E-154C-FB47-6F477140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4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10AE9-F855-B70F-502D-45F3E269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B5502-BA81-7C8E-AEEC-257A5B681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434473-90C2-3752-74E5-34C4E4EA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FDA6A3-E212-3779-5B83-0F968864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80C1F9-576D-953B-AD66-9CB9E685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2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C9F6B-4108-2950-9733-67945A28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030EDE-0F8C-2E58-9BCF-8187BC866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3B4FF2-EFBC-49A4-06BC-2FBBB837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1F5C5A-2892-7A14-5D5E-E1F96EB4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35A323-7770-CD4C-EBEF-7DF9ED75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1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0BD51-6A2D-2834-8BD5-85BC26177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869366-C84A-4F67-BDBD-3BDEE05F6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B60F6C-818A-AFC2-C0C0-D97EFD1B5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62F586-AE6A-888E-5A0E-5CD2879A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8B945A-53C0-AF4D-B344-C797570A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3CE8CC-9747-24B8-393B-D14F943A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20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8CD19-357B-BAD8-023C-FB3B5FA3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C6A43B-E493-0E3E-9599-CED91220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6F0C3F-082E-F48A-4F43-45E0334AC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155942-15D7-96C4-F148-7E3F05CCF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2BB69C8-5620-BD9A-23DF-7CF998D2F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3F1B39B-774B-72A0-93BB-5E2D1B90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244E33-FADC-A2CA-BDB2-3EC99987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E3CAF4E-B978-EB9C-C3C2-94752CE8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82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1EEC4-9CB1-24B0-8BDF-E906D580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0E9184-8537-3C35-9014-CAB9DD97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95224F-D054-37FE-5061-79F2B0ED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240843-6130-5AD7-3A6B-6EFCD4AD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56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FCA615-7330-60AE-0920-74F691EE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1904C20-F983-F635-8C9B-4FB9492B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2EF556-B83C-5050-49A9-EB80024D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29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C2B6F-3D1A-F5A0-D708-A935CF96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8B3019-2B60-CCE6-DEC7-30BB717F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4A759D-E73E-39B6-3435-7CF51A38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A72C3F-AC77-64A0-D2C8-B931E52C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275632-7FB6-2BBF-224A-5F00C883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8A786E-E9A7-19BB-976D-90DDAA46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52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F5522-A665-C678-1C78-2D9CCE70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76FB98-E619-02C5-3888-354D32EE6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AEA804-DC76-3C86-30B3-67684CCD9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D10518-C7BD-9AE3-748C-E1B74640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A0A689-0C3E-718F-8AD7-E3C61850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211B57-F754-AF07-6A29-D85AB78B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3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3B19DF-F690-3344-DEE0-20BF9279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9E1D52-F81C-0184-E821-A0812C704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9966E-F3D0-D37C-7326-B6CB8BBFA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CCA1-2DB7-4496-873A-418EEBEB138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382F0F-1E64-EFBF-1ED9-45445AF4A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54CF37-186D-5D27-5CFB-195090FEF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4A00-9877-4969-97A8-7383E83E8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12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95079-CE9D-FAF2-F9C3-EC8EB53C1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03213"/>
            <a:ext cx="9144000" cy="1017587"/>
          </a:xfrm>
        </p:spPr>
        <p:txBody>
          <a:bodyPr>
            <a:normAutofit/>
          </a:bodyPr>
          <a:lstStyle/>
          <a:p>
            <a:r>
              <a:rPr lang="nl-NL" b="1" dirty="0">
                <a:latin typeface="+mn-lt"/>
              </a:rPr>
              <a:t>De herfst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FCEC31-9D00-BB1C-3CEF-41F6E412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7326" y="4758290"/>
            <a:ext cx="5836985" cy="84717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Herfst - veerkracht - zelfzorg - Corona - UP de Groeipraktijk">
            <a:extLst>
              <a:ext uri="{FF2B5EF4-FFF2-40B4-BE49-F238E27FC236}">
                <a16:creationId xmlns:a16="http://schemas.microsoft.com/office/drawing/2014/main" id="{E4999F8A-56EC-01C0-2A1D-FABB23A83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751597"/>
            <a:ext cx="6570662" cy="43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0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4BAF3-DABF-4F73-518C-824D48D9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regen</a:t>
            </a:r>
          </a:p>
        </p:txBody>
      </p:sp>
      <p:pic>
        <p:nvPicPr>
          <p:cNvPr id="10242" name="Picture 2" descr="Meerdere plaatsen getroffen door regen">
            <a:extLst>
              <a:ext uri="{FF2B5EF4-FFF2-40B4-BE49-F238E27FC236}">
                <a16:creationId xmlns:a16="http://schemas.microsoft.com/office/drawing/2014/main" id="{2A1AA507-F11E-31B3-B1AE-4DD4505AE5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602582"/>
            <a:ext cx="6719888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CF5248D-B9A3-20BF-90AC-EA26775AA06F}"/>
              </a:ext>
            </a:extLst>
          </p:cNvPr>
          <p:cNvSpPr txBox="1"/>
          <p:nvPr/>
        </p:nvSpPr>
        <p:spPr>
          <a:xfrm>
            <a:off x="7824788" y="1295400"/>
            <a:ext cx="359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regent.</a:t>
            </a:r>
          </a:p>
          <a:p>
            <a:endParaRPr lang="nl-NL" sz="3200" dirty="0"/>
          </a:p>
          <a:p>
            <a:r>
              <a:rPr lang="nl-NL" sz="3200" dirty="0"/>
              <a:t>Het regent hard.</a:t>
            </a:r>
          </a:p>
          <a:p>
            <a:endParaRPr lang="nl-NL" sz="3200" dirty="0"/>
          </a:p>
          <a:p>
            <a:r>
              <a:rPr lang="nl-NL" sz="3200" dirty="0"/>
              <a:t>Het heeft gisteren geregend.</a:t>
            </a:r>
          </a:p>
        </p:txBody>
      </p:sp>
    </p:spTree>
    <p:extLst>
      <p:ext uri="{BB962C8B-B14F-4D97-AF65-F5344CB8AC3E}">
        <p14:creationId xmlns:p14="http://schemas.microsoft.com/office/powerpoint/2010/main" val="309233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857F2-5B30-FAE5-F74A-98D19374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onweer</a:t>
            </a:r>
          </a:p>
        </p:txBody>
      </p:sp>
      <p:pic>
        <p:nvPicPr>
          <p:cNvPr id="14338" name="Picture 2" descr="Code Geel: Nederland getroffen door slecht weer">
            <a:extLst>
              <a:ext uri="{FF2B5EF4-FFF2-40B4-BE49-F238E27FC236}">
                <a16:creationId xmlns:a16="http://schemas.microsoft.com/office/drawing/2014/main" id="{CE7B0166-81D2-5F41-30C3-7F5D1999F8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9" y="1857543"/>
            <a:ext cx="6367462" cy="42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4936C03-5627-316C-63DE-D57D2F28105B}"/>
              </a:ext>
            </a:extLst>
          </p:cNvPr>
          <p:cNvSpPr txBox="1"/>
          <p:nvPr/>
        </p:nvSpPr>
        <p:spPr>
          <a:xfrm>
            <a:off x="7410450" y="2044125"/>
            <a:ext cx="3071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bliksem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180B1D46-8029-8FDF-848C-8D2A00C2314F}"/>
              </a:ext>
            </a:extLst>
          </p:cNvPr>
          <p:cNvCxnSpPr/>
          <p:nvPr/>
        </p:nvCxnSpPr>
        <p:spPr>
          <a:xfrm flipH="1">
            <a:off x="4557713" y="1895475"/>
            <a:ext cx="3919537" cy="16002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7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1A141-E428-7FAD-C4B3-040F0F89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mist</a:t>
            </a:r>
          </a:p>
        </p:txBody>
      </p:sp>
      <p:pic>
        <p:nvPicPr>
          <p:cNvPr id="1028" name="Picture 4" descr="De Mist - foto van WilbertHeijkoop - Landschap - Zoom.nl">
            <a:extLst>
              <a:ext uri="{FF2B5EF4-FFF2-40B4-BE49-F238E27FC236}">
                <a16:creationId xmlns:a16="http://schemas.microsoft.com/office/drawing/2014/main" id="{AD176F57-4E43-6AFE-3F35-5D9BC4B5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24" y="1306816"/>
            <a:ext cx="8326776" cy="55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36D5A-30E0-DF4C-B212-9CD29711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paraplu</a:t>
            </a:r>
          </a:p>
        </p:txBody>
      </p:sp>
      <p:pic>
        <p:nvPicPr>
          <p:cNvPr id="11266" name="Picture 2" descr="Paraplu licht blauw - Parapluverhuur.nl - Paraplu's huren">
            <a:extLst>
              <a:ext uri="{FF2B5EF4-FFF2-40B4-BE49-F238E27FC236}">
                <a16:creationId xmlns:a16="http://schemas.microsoft.com/office/drawing/2014/main" id="{C8779E91-A181-E51B-9C16-CFF435488A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21" y="1690688"/>
            <a:ext cx="50499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0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89EAF-56FA-2B01-48D8-6F4586C4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Kletsnat </a:t>
            </a:r>
          </a:p>
        </p:txBody>
      </p:sp>
      <p:pic>
        <p:nvPicPr>
          <p:cNvPr id="12290" name="Picture 2" descr="Kleren Mens Nat - Gratis afbeelding op Pixabay - Pixabay">
            <a:extLst>
              <a:ext uri="{FF2B5EF4-FFF2-40B4-BE49-F238E27FC236}">
                <a16:creationId xmlns:a16="http://schemas.microsoft.com/office/drawing/2014/main" id="{60847A5E-A5CB-353C-6AA5-95DAB27CE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95" y="1303589"/>
            <a:ext cx="7351943" cy="4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1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77EA8-597C-24A6-CEEC-D93F7215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temperatuur</a:t>
            </a:r>
          </a:p>
        </p:txBody>
      </p:sp>
      <p:pic>
        <p:nvPicPr>
          <p:cNvPr id="1026" name="Picture 2" descr="Thermometer APK voor Android - Download">
            <a:extLst>
              <a:ext uri="{FF2B5EF4-FFF2-40B4-BE49-F238E27FC236}">
                <a16:creationId xmlns:a16="http://schemas.microsoft.com/office/drawing/2014/main" id="{82A2303F-3FC3-F00D-DE64-E65F77E32C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95" y="567040"/>
            <a:ext cx="3626693" cy="64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AFB11BC-DB4F-E28F-CC3C-C8BE2BB89D76}"/>
              </a:ext>
            </a:extLst>
          </p:cNvPr>
          <p:cNvSpPr txBox="1"/>
          <p:nvPr/>
        </p:nvSpPr>
        <p:spPr>
          <a:xfrm>
            <a:off x="1140431" y="2198669"/>
            <a:ext cx="290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is 27 graden</a:t>
            </a:r>
          </a:p>
        </p:txBody>
      </p:sp>
    </p:spTree>
    <p:extLst>
      <p:ext uri="{BB962C8B-B14F-4D97-AF65-F5344CB8AC3E}">
        <p14:creationId xmlns:p14="http://schemas.microsoft.com/office/powerpoint/2010/main" val="321182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A8829-0E48-51F7-5AD4-16B04021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</a:t>
            </a:r>
            <a:r>
              <a:rPr lang="nl-NL" sz="4800" b="1" dirty="0" err="1"/>
              <a:t>paddestoel</a:t>
            </a:r>
            <a:endParaRPr lang="nl-NL" sz="4800" b="1" dirty="0"/>
          </a:p>
        </p:txBody>
      </p:sp>
      <p:pic>
        <p:nvPicPr>
          <p:cNvPr id="13314" name="Picture 2" descr="paddestoel - Bakkeveen.nl">
            <a:extLst>
              <a:ext uri="{FF2B5EF4-FFF2-40B4-BE49-F238E27FC236}">
                <a16:creationId xmlns:a16="http://schemas.microsoft.com/office/drawing/2014/main" id="{1D264DB5-B24B-93E3-ABC5-C6EF87FD71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1690688"/>
            <a:ext cx="5014912" cy="43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7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4A7FF-E79B-93B5-99A8-7D2BE0D4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Zinnen maken over het 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C3E056-D7F2-3BD3-23C7-845A3A6A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Het is koud</a:t>
            </a:r>
          </a:p>
          <a:p>
            <a:r>
              <a:rPr lang="nl-NL" sz="4000" b="1" dirty="0"/>
              <a:t>Het waait hard</a:t>
            </a:r>
          </a:p>
          <a:p>
            <a:r>
              <a:rPr lang="nl-NL" sz="4000" b="1" dirty="0"/>
              <a:t>Het regent</a:t>
            </a:r>
          </a:p>
          <a:p>
            <a:r>
              <a:rPr lang="nl-NL" sz="4000" b="1" dirty="0"/>
              <a:t>Het is slecht weer</a:t>
            </a:r>
          </a:p>
          <a:p>
            <a:r>
              <a:rPr lang="nl-NL" sz="4000" b="1" dirty="0"/>
              <a:t>Het is mooi weer</a:t>
            </a:r>
          </a:p>
          <a:p>
            <a:r>
              <a:rPr lang="nl-NL" sz="4000" b="1" dirty="0"/>
              <a:t>Het is bar en boos</a:t>
            </a:r>
          </a:p>
          <a:p>
            <a:endParaRPr lang="nl-NL" b="1" dirty="0"/>
          </a:p>
        </p:txBody>
      </p:sp>
      <p:pic>
        <p:nvPicPr>
          <p:cNvPr id="15364" name="Picture 4" descr="slecht weer clipart gratis te downloaden | FreeImages">
            <a:extLst>
              <a:ext uri="{FF2B5EF4-FFF2-40B4-BE49-F238E27FC236}">
                <a16:creationId xmlns:a16="http://schemas.microsoft.com/office/drawing/2014/main" id="{43AD7A7E-47B8-68A6-D114-AFF0D2FCA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4416425"/>
            <a:ext cx="24955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45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20639-4F48-8A72-4E87-CC4CD2AD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0921B-AAA9-DE1F-9951-2495E6994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99171" y="1337602"/>
            <a:ext cx="1837371" cy="1638894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Picture 2" descr="paddestoel - Bakkeveen.nl">
            <a:extLst>
              <a:ext uri="{FF2B5EF4-FFF2-40B4-BE49-F238E27FC236}">
                <a16:creationId xmlns:a16="http://schemas.microsoft.com/office/drawing/2014/main" id="{49E6FE35-4BAE-0AB6-FE9E-688F8C98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92" y="1202666"/>
            <a:ext cx="1888823" cy="16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rmometer APK voor Android - Download">
            <a:extLst>
              <a:ext uri="{FF2B5EF4-FFF2-40B4-BE49-F238E27FC236}">
                <a16:creationId xmlns:a16="http://schemas.microsoft.com/office/drawing/2014/main" id="{C4BAB9B6-98AA-ED8E-1505-7B3368B1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15" y="1422971"/>
            <a:ext cx="1905274" cy="33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leren Mens Nat - Gratis afbeelding op Pixabay - Pixabay">
            <a:extLst>
              <a:ext uri="{FF2B5EF4-FFF2-40B4-BE49-F238E27FC236}">
                <a16:creationId xmlns:a16="http://schemas.microsoft.com/office/drawing/2014/main" id="{94131F7C-7AFB-A03F-9D0A-694AA20E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97" y="1134869"/>
            <a:ext cx="3537243" cy="23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raplu licht blauw - Parapluverhuur.nl - Paraplu's huren">
            <a:extLst>
              <a:ext uri="{FF2B5EF4-FFF2-40B4-BE49-F238E27FC236}">
                <a16:creationId xmlns:a16="http://schemas.microsoft.com/office/drawing/2014/main" id="{B0268DA4-5E2F-E948-9653-B5B7AC48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25" y="3775752"/>
            <a:ext cx="2630104" cy="22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de Geel: Nederland getroffen door slecht weer">
            <a:extLst>
              <a:ext uri="{FF2B5EF4-FFF2-40B4-BE49-F238E27FC236}">
                <a16:creationId xmlns:a16="http://schemas.microsoft.com/office/drawing/2014/main" id="{13E96ADE-DB04-DF53-0752-F7E822E8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4" y="4108428"/>
            <a:ext cx="2762037" cy="18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at weegt een wolk? | Trouw">
            <a:extLst>
              <a:ext uri="{FF2B5EF4-FFF2-40B4-BE49-F238E27FC236}">
                <a16:creationId xmlns:a16="http://schemas.microsoft.com/office/drawing/2014/main" id="{CECD7697-2E77-B87C-C36E-C4EFAF7E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22" y="4315145"/>
            <a:ext cx="2390154" cy="15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3x zelfmakers met herfstblad - Homeandgarden.nl">
            <a:extLst>
              <a:ext uri="{FF2B5EF4-FFF2-40B4-BE49-F238E27FC236}">
                <a16:creationId xmlns:a16="http://schemas.microsoft.com/office/drawing/2014/main" id="{550C5DB3-D690-953E-FE9A-360E106B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793" y="1111073"/>
            <a:ext cx="2242566" cy="22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86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20639-4F48-8A72-4E87-CC4CD2AD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0921B-AAA9-DE1F-9951-2495E6994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99171" y="1337602"/>
            <a:ext cx="1837371" cy="1638894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Picture 2" descr="paddestoel - Bakkeveen.nl">
            <a:extLst>
              <a:ext uri="{FF2B5EF4-FFF2-40B4-BE49-F238E27FC236}">
                <a16:creationId xmlns:a16="http://schemas.microsoft.com/office/drawing/2014/main" id="{49E6FE35-4BAE-0AB6-FE9E-688F8C98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09" y="4793485"/>
            <a:ext cx="1888823" cy="16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rmometer APK voor Android - Download">
            <a:extLst>
              <a:ext uri="{FF2B5EF4-FFF2-40B4-BE49-F238E27FC236}">
                <a16:creationId xmlns:a16="http://schemas.microsoft.com/office/drawing/2014/main" id="{C4BAB9B6-98AA-ED8E-1505-7B3368B1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0" y="956425"/>
            <a:ext cx="1905274" cy="33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leren Mens Nat - Gratis afbeelding op Pixabay - Pixabay">
            <a:extLst>
              <a:ext uri="{FF2B5EF4-FFF2-40B4-BE49-F238E27FC236}">
                <a16:creationId xmlns:a16="http://schemas.microsoft.com/office/drawing/2014/main" id="{94131F7C-7AFB-A03F-9D0A-694AA20E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75" y="4394023"/>
            <a:ext cx="3537243" cy="23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raplu licht blauw - Parapluverhuur.nl - Paraplu's huren">
            <a:extLst>
              <a:ext uri="{FF2B5EF4-FFF2-40B4-BE49-F238E27FC236}">
                <a16:creationId xmlns:a16="http://schemas.microsoft.com/office/drawing/2014/main" id="{B0268DA4-5E2F-E948-9653-B5B7AC48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04" y="200806"/>
            <a:ext cx="2630104" cy="22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de Geel: Nederland getroffen door slecht weer">
            <a:extLst>
              <a:ext uri="{FF2B5EF4-FFF2-40B4-BE49-F238E27FC236}">
                <a16:creationId xmlns:a16="http://schemas.microsoft.com/office/drawing/2014/main" id="{13E96ADE-DB04-DF53-0752-F7E822E8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763" y="365125"/>
            <a:ext cx="2762037" cy="18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at weegt een wolk? | Trouw">
            <a:extLst>
              <a:ext uri="{FF2B5EF4-FFF2-40B4-BE49-F238E27FC236}">
                <a16:creationId xmlns:a16="http://schemas.microsoft.com/office/drawing/2014/main" id="{CECD7697-2E77-B87C-C36E-C4EFAF7E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704" y="2431646"/>
            <a:ext cx="2390154" cy="15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3x zelfmakers met herfstblad - Homeandgarden.nl">
            <a:extLst>
              <a:ext uri="{FF2B5EF4-FFF2-40B4-BE49-F238E27FC236}">
                <a16:creationId xmlns:a16="http://schemas.microsoft.com/office/drawing/2014/main" id="{550C5DB3-D690-953E-FE9A-360E106B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01" y="4414628"/>
            <a:ext cx="2242566" cy="22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e Mist - foto van WilbertHeijkoop - Landschap - Zoom.nl">
            <a:extLst>
              <a:ext uri="{FF2B5EF4-FFF2-40B4-BE49-F238E27FC236}">
                <a16:creationId xmlns:a16="http://schemas.microsoft.com/office/drawing/2014/main" id="{EEDB3EF2-A813-BFA4-51BC-AF29AAF01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14" y="2019497"/>
            <a:ext cx="2939591" cy="19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0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77D75-653D-9E41-1391-85DC080F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herfst = het najaar</a:t>
            </a:r>
          </a:p>
        </p:txBody>
      </p:sp>
      <p:pic>
        <p:nvPicPr>
          <p:cNvPr id="2050" name="Picture 2" descr="Het nut van de 4 seizoenen - People 2 Move">
            <a:extLst>
              <a:ext uri="{FF2B5EF4-FFF2-40B4-BE49-F238E27FC236}">
                <a16:creationId xmlns:a16="http://schemas.microsoft.com/office/drawing/2014/main" id="{1143FF33-B38B-19C7-2462-09B0A80C65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4" y="2177256"/>
            <a:ext cx="7643813" cy="38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8C1DFF39-34D8-45EA-0A3B-69E0BB18F19D}"/>
              </a:ext>
            </a:extLst>
          </p:cNvPr>
          <p:cNvCxnSpPr/>
          <p:nvPr/>
        </p:nvCxnSpPr>
        <p:spPr>
          <a:xfrm flipH="1">
            <a:off x="7215188" y="1347788"/>
            <a:ext cx="171450" cy="1671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71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20639-4F48-8A72-4E87-CC4CD2AD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0921B-AAA9-DE1F-9951-2495E6994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99171" y="1337602"/>
            <a:ext cx="1837371" cy="1638894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Picture 2" descr="paddestoel - Bakkeveen.nl">
            <a:extLst>
              <a:ext uri="{FF2B5EF4-FFF2-40B4-BE49-F238E27FC236}">
                <a16:creationId xmlns:a16="http://schemas.microsoft.com/office/drawing/2014/main" id="{49E6FE35-4BAE-0AB6-FE9E-688F8C98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08" y="2640087"/>
            <a:ext cx="1888823" cy="16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rmometer APK voor Android - Download">
            <a:extLst>
              <a:ext uri="{FF2B5EF4-FFF2-40B4-BE49-F238E27FC236}">
                <a16:creationId xmlns:a16="http://schemas.microsoft.com/office/drawing/2014/main" id="{C4BAB9B6-98AA-ED8E-1505-7B3368B1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75" y="2976496"/>
            <a:ext cx="1905274" cy="33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leren Mens Nat - Gratis afbeelding op Pixabay - Pixabay">
            <a:extLst>
              <a:ext uri="{FF2B5EF4-FFF2-40B4-BE49-F238E27FC236}">
                <a16:creationId xmlns:a16="http://schemas.microsoft.com/office/drawing/2014/main" id="{94131F7C-7AFB-A03F-9D0A-694AA20E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1" y="83718"/>
            <a:ext cx="3537243" cy="23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raplu licht blauw - Parapluverhuur.nl - Paraplu's huren">
            <a:extLst>
              <a:ext uri="{FF2B5EF4-FFF2-40B4-BE49-F238E27FC236}">
                <a16:creationId xmlns:a16="http://schemas.microsoft.com/office/drawing/2014/main" id="{B0268DA4-5E2F-E948-9653-B5B7AC48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00" y="4508009"/>
            <a:ext cx="2630104" cy="22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at weegt een wolk? | Trouw">
            <a:extLst>
              <a:ext uri="{FF2B5EF4-FFF2-40B4-BE49-F238E27FC236}">
                <a16:creationId xmlns:a16="http://schemas.microsoft.com/office/drawing/2014/main" id="{CECD7697-2E77-B87C-C36E-C4EFAF7E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960" y="365125"/>
            <a:ext cx="2390154" cy="15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3x zelfmakers met herfstblad - Homeandgarden.nl">
            <a:extLst>
              <a:ext uri="{FF2B5EF4-FFF2-40B4-BE49-F238E27FC236}">
                <a16:creationId xmlns:a16="http://schemas.microsoft.com/office/drawing/2014/main" id="{550C5DB3-D690-953E-FE9A-360E106B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05" y="2930013"/>
            <a:ext cx="2242566" cy="22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e Mist - foto van WilbertHeijkoop - Landschap - Zoom.nl">
            <a:extLst>
              <a:ext uri="{FF2B5EF4-FFF2-40B4-BE49-F238E27FC236}">
                <a16:creationId xmlns:a16="http://schemas.microsoft.com/office/drawing/2014/main" id="{EEDB3EF2-A813-BFA4-51BC-AF29AAF01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16" y="504250"/>
            <a:ext cx="2939591" cy="19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86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C135E-73B9-9F8C-FB8D-508E2EDB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1A8EF3-9329-9804-BC94-F5C9BB474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Ieke</a:t>
            </a:r>
            <a:r>
              <a:rPr lang="nl-NL" dirty="0"/>
              <a:t>: </a:t>
            </a:r>
            <a:r>
              <a:rPr lang="nl-NL" dirty="0" err="1"/>
              <a:t>Tsega</a:t>
            </a:r>
            <a:r>
              <a:rPr lang="nl-NL" dirty="0"/>
              <a:t>, </a:t>
            </a:r>
            <a:r>
              <a:rPr lang="nl-NL" dirty="0" err="1"/>
              <a:t>Shahida</a:t>
            </a:r>
            <a:endParaRPr lang="nl-NL" dirty="0"/>
          </a:p>
          <a:p>
            <a:endParaRPr lang="nl-NL" dirty="0"/>
          </a:p>
          <a:p>
            <a:r>
              <a:rPr lang="nl-NL" dirty="0"/>
              <a:t>Marja: Hanaa, </a:t>
            </a:r>
            <a:r>
              <a:rPr lang="nl-NL" dirty="0" err="1"/>
              <a:t>Necah</a:t>
            </a:r>
            <a:r>
              <a:rPr lang="nl-NL" dirty="0"/>
              <a:t>, </a:t>
            </a:r>
            <a:r>
              <a:rPr lang="nl-NL" dirty="0" err="1"/>
              <a:t>Limbania</a:t>
            </a:r>
            <a:endParaRPr lang="nl-NL" dirty="0"/>
          </a:p>
          <a:p>
            <a:endParaRPr lang="nl-NL" dirty="0"/>
          </a:p>
          <a:p>
            <a:r>
              <a:rPr lang="nl-NL" dirty="0"/>
              <a:t>Henriette:     Gor, </a:t>
            </a:r>
            <a:r>
              <a:rPr lang="nl-NL" dirty="0" err="1"/>
              <a:t>Safaa</a:t>
            </a:r>
            <a:r>
              <a:rPr lang="nl-NL" dirty="0"/>
              <a:t>, </a:t>
            </a:r>
            <a:r>
              <a:rPr lang="nl-NL" dirty="0" err="1"/>
              <a:t>Imad</a:t>
            </a:r>
            <a:r>
              <a:rPr lang="nl-NL" dirty="0"/>
              <a:t>, </a:t>
            </a:r>
            <a:r>
              <a:rPr lang="nl-NL" dirty="0" err="1"/>
              <a:t>Selas</a:t>
            </a:r>
            <a:endParaRPr lang="nl-NL" dirty="0"/>
          </a:p>
          <a:p>
            <a:endParaRPr lang="nl-NL" dirty="0"/>
          </a:p>
          <a:p>
            <a:r>
              <a:rPr lang="nl-NL" dirty="0"/>
              <a:t>Dita: Halom, </a:t>
            </a:r>
            <a:r>
              <a:rPr lang="nl-NL" dirty="0" err="1"/>
              <a:t>Bahija</a:t>
            </a:r>
            <a:r>
              <a:rPr lang="nl-NL" dirty="0"/>
              <a:t>, Abdelkarim</a:t>
            </a:r>
          </a:p>
        </p:txBody>
      </p:sp>
    </p:spTree>
    <p:extLst>
      <p:ext uri="{BB962C8B-B14F-4D97-AF65-F5344CB8AC3E}">
        <p14:creationId xmlns:p14="http://schemas.microsoft.com/office/powerpoint/2010/main" val="239714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17E8C-FBA5-8C61-3691-3B9E7E4D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boom</a:t>
            </a:r>
          </a:p>
        </p:txBody>
      </p:sp>
      <p:pic>
        <p:nvPicPr>
          <p:cNvPr id="3074" name="Picture 2" descr="De Boom In | Heist-op-den-Berg">
            <a:extLst>
              <a:ext uri="{FF2B5EF4-FFF2-40B4-BE49-F238E27FC236}">
                <a16:creationId xmlns:a16="http://schemas.microsoft.com/office/drawing/2014/main" id="{C5D1C79F-3237-19DB-1123-DE92537CB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877095"/>
            <a:ext cx="4772024" cy="47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397D9-494C-8F1E-E9E6-6A5EC11E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blad			De bladeren</a:t>
            </a:r>
          </a:p>
        </p:txBody>
      </p:sp>
      <p:pic>
        <p:nvPicPr>
          <p:cNvPr id="4100" name="Picture 4" descr="In dit geval moet je bladeren juist laten liggen in de tuin | RTL Nieuws">
            <a:extLst>
              <a:ext uri="{FF2B5EF4-FFF2-40B4-BE49-F238E27FC236}">
                <a16:creationId xmlns:a16="http://schemas.microsoft.com/office/drawing/2014/main" id="{E8EA1CAC-ED12-C4CC-D332-2442C9B6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1793975"/>
            <a:ext cx="6005511" cy="33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x zelfmakers met herfstblad - Homeandgarden.nl">
            <a:extLst>
              <a:ext uri="{FF2B5EF4-FFF2-40B4-BE49-F238E27FC236}">
                <a16:creationId xmlns:a16="http://schemas.microsoft.com/office/drawing/2014/main" id="{C8D8CD54-D4C4-C4E4-B548-AE072FAAD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69" y="1757363"/>
            <a:ext cx="3233737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5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6A6EE-E002-D6D0-3E48-295CEDDD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bladeren vallen</a:t>
            </a:r>
          </a:p>
        </p:txBody>
      </p:sp>
      <p:pic>
        <p:nvPicPr>
          <p:cNvPr id="5122" name="Picture 2" descr="Branch Met Herfst Eiken Bladeren Vallen, Geïsoleerd Op Witte Achtergrond.  Royalty-Vrije Foto, Plaatjes, Beelden en Stock Fotografie. Image 43616951">
            <a:extLst>
              <a:ext uri="{FF2B5EF4-FFF2-40B4-BE49-F238E27FC236}">
                <a16:creationId xmlns:a16="http://schemas.microsoft.com/office/drawing/2014/main" id="{7E8B5782-6BAC-7A4B-E54B-8B51DADEFB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69912"/>
            <a:ext cx="4099941" cy="58635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t is herfst, en dat betekent: loslaten! | okecoach">
            <a:extLst>
              <a:ext uri="{FF2B5EF4-FFF2-40B4-BE49-F238E27FC236}">
                <a16:creationId xmlns:a16="http://schemas.microsoft.com/office/drawing/2014/main" id="{DBD6818D-13A1-F418-AB42-5015F251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028354"/>
            <a:ext cx="5091112" cy="31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2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2E6FE-5161-E500-6E2F-B5F8D873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wind</a:t>
            </a:r>
          </a:p>
        </p:txBody>
      </p:sp>
      <p:pic>
        <p:nvPicPr>
          <p:cNvPr id="8194" name="Picture 2" descr="9 ideeën over Wind | tekenen, wind, seizoenen">
            <a:extLst>
              <a:ext uri="{FF2B5EF4-FFF2-40B4-BE49-F238E27FC236}">
                <a16:creationId xmlns:a16="http://schemas.microsoft.com/office/drawing/2014/main" id="{BEE66278-EBCD-8D1B-738A-C37011657C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71" y="1738314"/>
            <a:ext cx="5010955" cy="3248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4331C-3772-33F7-200D-F9F607E9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storm</a:t>
            </a:r>
          </a:p>
        </p:txBody>
      </p:sp>
      <p:pic>
        <p:nvPicPr>
          <p:cNvPr id="6146" name="Picture 2" descr="60 ideeën over Storm wind | illustraties, illustratie, grillige kunst">
            <a:extLst>
              <a:ext uri="{FF2B5EF4-FFF2-40B4-BE49-F238E27FC236}">
                <a16:creationId xmlns:a16="http://schemas.microsoft.com/office/drawing/2014/main" id="{3CE591B2-4916-07C4-C77B-40A10D6B5F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12576"/>
            <a:ext cx="4425798" cy="64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uk voor kids – stormachtig">
            <a:extLst>
              <a:ext uri="{FF2B5EF4-FFF2-40B4-BE49-F238E27FC236}">
                <a16:creationId xmlns:a16="http://schemas.microsoft.com/office/drawing/2014/main" id="{A6161A2A-99CE-0384-9D08-A9548AA1C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3633788"/>
            <a:ext cx="2543173" cy="25431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7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17113-791D-E97B-AFC6-1BCF5DDF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776"/>
            <a:ext cx="10515600" cy="857250"/>
          </a:xfrm>
        </p:spPr>
        <p:txBody>
          <a:bodyPr>
            <a:normAutofit fontScale="90000"/>
          </a:bodyPr>
          <a:lstStyle/>
          <a:p>
            <a:r>
              <a:rPr lang="nl-NL" sz="5300" b="1" dirty="0"/>
              <a:t>Waaien</a:t>
            </a:r>
            <a:br>
              <a:rPr lang="nl-NL" sz="4800" b="1" dirty="0"/>
            </a:br>
            <a:endParaRPr lang="nl-NL" sz="4800" b="1" dirty="0"/>
          </a:p>
        </p:txBody>
      </p:sp>
      <p:pic>
        <p:nvPicPr>
          <p:cNvPr id="7170" name="Picture 2" descr="Tops Van Palmbomen Waaien in De Wind Tijdens Een Storm Met Regen Tegen Een  Grijze Hemel Stock Footage - Video of vernietiging, gootsteen: 170171672">
            <a:extLst>
              <a:ext uri="{FF2B5EF4-FFF2-40B4-BE49-F238E27FC236}">
                <a16:creationId xmlns:a16="http://schemas.microsoft.com/office/drawing/2014/main" id="{F0DA4664-519F-C1B8-97B8-BDAEA3DBDE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7" b="10098"/>
          <a:stretch/>
        </p:blipFill>
        <p:spPr bwMode="auto">
          <a:xfrm>
            <a:off x="838200" y="1873249"/>
            <a:ext cx="6992859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42FE28-30FD-EC8C-D037-C17A12140D16}"/>
              </a:ext>
            </a:extLst>
          </p:cNvPr>
          <p:cNvSpPr txBox="1"/>
          <p:nvPr/>
        </p:nvSpPr>
        <p:spPr>
          <a:xfrm>
            <a:off x="7831059" y="1295400"/>
            <a:ext cx="30369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Het waait.</a:t>
            </a:r>
          </a:p>
          <a:p>
            <a:r>
              <a:rPr lang="nl-NL" sz="4000" dirty="0"/>
              <a:t>De wind waait hard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199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71854-EF9C-1C31-286C-97E3EB67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wolk</a:t>
            </a:r>
          </a:p>
        </p:txBody>
      </p:sp>
      <p:pic>
        <p:nvPicPr>
          <p:cNvPr id="9218" name="Picture 2" descr="Wat weegt een wolk? | Trouw">
            <a:extLst>
              <a:ext uri="{FF2B5EF4-FFF2-40B4-BE49-F238E27FC236}">
                <a16:creationId xmlns:a16="http://schemas.microsoft.com/office/drawing/2014/main" id="{C438B459-B561-E384-2B63-D2479F090F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80" y="2921478"/>
            <a:ext cx="4576985" cy="30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leurplaat wolk. Gratis kleurplaten om te printen - afb 22857.">
            <a:extLst>
              <a:ext uri="{FF2B5EF4-FFF2-40B4-BE49-F238E27FC236}">
                <a16:creationId xmlns:a16="http://schemas.microsoft.com/office/drawing/2014/main" id="{F3BFE89F-0B1D-5C1C-8B72-52A3143DF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78" y="719138"/>
            <a:ext cx="398864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015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120</Words>
  <Application>Microsoft Office PowerPoint</Application>
  <PresentationFormat>Breedbeeld</PresentationFormat>
  <Paragraphs>40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De herfst</vt:lpstr>
      <vt:lpstr>De herfst = het najaar</vt:lpstr>
      <vt:lpstr>De boom</vt:lpstr>
      <vt:lpstr>Het blad   De bladeren</vt:lpstr>
      <vt:lpstr>De bladeren vallen</vt:lpstr>
      <vt:lpstr>De wind</vt:lpstr>
      <vt:lpstr>De storm</vt:lpstr>
      <vt:lpstr>Waaien </vt:lpstr>
      <vt:lpstr>De wolk</vt:lpstr>
      <vt:lpstr>De regen</vt:lpstr>
      <vt:lpstr>Het onweer</vt:lpstr>
      <vt:lpstr>De mist</vt:lpstr>
      <vt:lpstr>De paraplu</vt:lpstr>
      <vt:lpstr>Kletsnat </vt:lpstr>
      <vt:lpstr>De temperatuur</vt:lpstr>
      <vt:lpstr>De paddestoel</vt:lpstr>
      <vt:lpstr>Zinnen maken over het weer</vt:lpstr>
      <vt:lpstr>PowerPoint-presentatie</vt:lpstr>
      <vt:lpstr>PowerPoint-presentatie</vt:lpstr>
      <vt:lpstr>PowerPoint-presentatie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herfst</dc:title>
  <dc:creator>Dita Rommelaar</dc:creator>
  <cp:lastModifiedBy>Dita Rommelaar</cp:lastModifiedBy>
  <cp:revision>4</cp:revision>
  <dcterms:created xsi:type="dcterms:W3CDTF">2023-10-23T10:12:55Z</dcterms:created>
  <dcterms:modified xsi:type="dcterms:W3CDTF">2023-10-24T10:23:22Z</dcterms:modified>
</cp:coreProperties>
</file>