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9" r:id="rId6"/>
    <p:sldId id="262" r:id="rId7"/>
    <p:sldId id="263" r:id="rId8"/>
    <p:sldId id="264" r:id="rId9"/>
    <p:sldId id="266" r:id="rId10"/>
    <p:sldId id="265" r:id="rId11"/>
    <p:sldId id="258" r:id="rId12"/>
    <p:sldId id="259" r:id="rId13"/>
    <p:sldId id="268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8:48:32.6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1206 249 24575,'-3'0'0,"1"-1"0,-1 0 0,1 1 0,-1-1 0,1 0 0,0 0 0,-1-1 0,1 1 0,0 0 0,0-1 0,0 1 0,0-1 0,0 0 0,0 0 0,-2-2 0,-24-31 0,18 21 0,-1 0 0,0 2 0,-1-1 0,-1 1 0,0 1 0,0 0 0,-1 1 0,-1 1 0,0 0 0,0 1 0,0 0 0,-1 1 0,0 1 0,0 1 0,-1 0 0,-24-3 0,-39-5 0,53 7 0,-1 2 0,-29-1 0,13 4 0,-158 3 0,195 0 0,-1-1 0,1 1 0,0 0 0,-1 0 0,1 1 0,0 0 0,1 1 0,-11 5 0,-50 42 0,29-22 0,14-10 0,0 0 0,1 1 0,1 2 0,-32 39 0,42-41 0,0 1 0,2 1 0,0-1 0,2 2 0,-12 41 0,10-29 0,1 0 0,2 1 0,1 0 0,-1 58 0,7-59 0,-1-7 0,1 1 0,2-1 0,7 41 0,-6-59 0,-1-1 0,1 0 0,1 0 0,-1 0 0,2-1 0,-1 1 0,1-1 0,0 0 0,1 0 0,0-1 0,0 1 0,1-1 0,0-1 0,10 9 0,9 5 0,-12-7 0,1-1 0,0-1 0,1-1 0,0 0 0,1 0 0,0-2 0,35 12 0,25 1 0,-44-11 0,0-2 0,1 0 0,0-3 0,52 3 0,-60-9 0,1-1 0,-1-2 0,0 0 0,0-2 0,0-1 0,-1-1 0,0-1 0,31-16 0,-3 9 0,-44 14 0,0 0 0,0-1 0,0 0 0,-1 0 0,17-9 0,-6 1 0,0 1 0,25-9 0,-32 15 0,0 0 0,-1-1 0,1 0 0,-1-1 0,0-1 0,-1 1 0,0-2 0,0 1 0,-1-1 0,16-17 0,-6-5 0,-1-2 0,-1 0 0,-2-1 0,-1-1 0,12-45 0,-18 54 0,-2-1-75,0 0 0,-2-1 0,-1 0-1,-2 0 1,-2-50 0,0 44-839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8:48:58.221"/>
    </inkml:context>
    <inkml:brush xml:id="br0">
      <inkml:brushProperty name="width" value="0.35" units="cm"/>
      <inkml:brushProperty name="height" value="0.35" units="cm"/>
      <inkml:brushProperty name="color" value="#33CCFF"/>
    </inkml:brush>
  </inkml:definitions>
  <inkml:trace contextRef="#ctx0" brushRef="#br0">850 31 24575,'-8'0'0,"1"-1"0,-1 0 0,1-1 0,-13-3 0,-12-3 0,-45 0 0,0 3 0,-83 6 0,62 0 0,86 0 0,0 0 0,0 1 0,0 0 0,0 1 0,0 0 0,1 1 0,-18 8 0,-6 2 0,-1-2 0,17-5 0,0 0 0,-27 14 0,40-18 0,0 1 0,0 0 0,0 0 0,1 0 0,-1 1 0,1 0 0,0 0 0,1 0 0,-1 1 0,1-1 0,-5 9 0,5-6 0,1 1 0,0-1 0,0 1 0,1-1 0,0 1 0,0 0 0,1 0 0,0 14 0,2 146 0,1-62 0,-1-89 0,1 1 0,1-1 0,1 0 0,1-1 0,11 30 0,2 6 0,-11-30 0,2-1 0,0 0 0,2 0 0,0-1 0,1 0 0,1-1 0,1 0 0,1-1 0,1-1 0,0 0 0,38 30 0,-44-41 0,1 0 0,1-1 0,-1 0 0,1-1 0,0 0 0,17 4 0,79 15 0,-91-21 0,23 3 0,0-2 0,0-2 0,0-1 0,52-6 0,46-22 0,-125 25 0,-1-2 0,1 0 0,-1 0 0,0-1 0,0-1 0,0 0 0,12-8 0,73-57 0,-88 61 0,0 0 0,-1 0 0,0 0 0,0-1 0,-1 0 0,0-1 0,-1 0 0,5-13 0,25-43 0,-27 54 0,-1-1 0,0 0 0,-2 0 0,1 0 0,-2-1 0,0 0 0,-1 0 0,4-33 0,-4-5 0,-3-77 0,-2 70 0,1 55 0,-1-1 0,1 0 0,-1 1 0,0-1 0,-1 1 0,0-1 0,0 1 0,0-1 0,-1 1 0,0 0 0,0 0 0,0 1 0,-1-1 0,0 1 0,0-1 0,-9-7 0,7 7 0,-1 1 0,0-1 0,0 2 0,-1-1 0,1 1 0,-1 0 0,0 1 0,0-1 0,0 2 0,-1-1 0,1 1 0,-15-2 0,-8 1 173,-61-11-1711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8:50:12.2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907 3 24575,'-108'-2'0,"-115"4"0,195 3 0,1 2 0,-1 0 0,1 2 0,-37 17 0,53-22 0,-5 3 0,0 2 0,1 0 0,0 0 0,0 1 0,-16 15 0,-63 66 0,74-71 0,1-1 0,1 2 0,0 0 0,2 0 0,0 2 0,1 0 0,2 0 0,0 1 0,-13 39 0,20-37 0,2 0 0,1 0 0,2 1 0,0-1 0,4 38 0,0 4 0,-5 26 0,5 85 0,-1-161 0,2 0 0,0 0 0,2 0 0,-1-1 0,2 1 0,1-1 0,0-1 0,1 0 0,0 0 0,1 0 0,1-1 0,1-1 0,22 22 0,-10-7 0,-20-23 0,0-1 0,1 1 0,0-1 0,0 0 0,0-1 0,12 9 0,7 0 0,1 0 0,0-2 0,1-1 0,0-1 0,1-1 0,38 7 0,-37-12 0,50-1 0,-59-3 0,0 1 0,-1 1 0,1 0 0,0 2 0,-1 0 0,31 10 0,-22-5 0,0 0 0,1-1 0,-1-2 0,1-1 0,1-1 0,-1-1 0,0-2 0,50-5 0,-72 4 0,0-1 0,0 0 0,0 0 0,-1 0 0,1-1 0,0 0 0,-1 0 0,10-7 0,14-8 0,-1 1 0,-2 0 0,0-2 0,-1-2 0,-1 0 0,0-1 0,21-27 0,-32 34 0,0 0 0,-1-1 0,-1 0 0,0-1 0,-1 0 0,-1 0 0,-1-1 0,0 0 0,-2-1 0,0 0 0,7-35 0,-3-29 0,-1 19 0,0-72 0,-9 123 0,-5-159 0,2 147 0,-1 0 0,-1 1 0,-1 0 0,-17-46 0,-15-35 0,-4-13 0,35 105 0,0-1 0,0 1 0,-1 1 0,-1 0 0,0 0 0,-14-15 0,16 21 0,0 1 0,0 1 0,0-1 0,0 1 0,-1 0 0,0 0 0,0 1 0,0 0 0,-13-3 0,-3 1 0,0 1 0,-27-2 0,-262 4 64,162 4-1493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8:50:20.798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931 114 24575,'-8'-1'0,"0"-1"0,0 1 0,1-1 0,-1-1 0,-12-5 0,-5-1 0,-66-26 0,69 26 0,1 0 0,-2 1 0,1 1 0,-1 1 0,0 1 0,-25-2 0,-9 5 0,-77 7 0,118-2 0,1 1 0,0 0 0,0 1 0,0 1 0,0 0 0,1 1 0,0 1 0,0 0 0,-16 14 0,-10 3 0,32-19 0,-1 1 0,1 0 0,0 1 0,1 0 0,-10 13 0,-8 8 0,19-21 0,0 0 0,0 0 0,0 1 0,1-1 0,0 1 0,1 1 0,0-1 0,0 1 0,-3 15 0,0 10 0,-5 50 0,2-12 0,4-41 0,2-1 0,1 1 0,1-1 0,1 1 0,2 0 0,1-1 0,7 33 0,4 0 0,-10-40 0,2-1 0,1 1 0,1-1 0,12 29 0,-6-27 0,17 44 0,-26-58 0,2 1 0,-1-1 0,9 11 0,1 3 0,-9-17 0,0 0 0,1-1 0,0 0 0,0 0 0,1-1 0,0 0 0,0 0 0,1 0 0,15 6 0,-3 1 0,0-1 0,2-1 0,-1-1 0,2-1 0,-1-1 0,1-1 0,0-1 0,1-1 0,-1-1 0,27 1 0,27 3 0,-36-3 0,55 0 0,-82-5 0,0-2 0,0 1 0,-1-2 0,1 0 0,0 0 0,-1-2 0,20-8 0,-19 7 0,-1 0 0,0-1 0,-1-1 0,0 0 0,0-1 0,0-1 0,-1 0 0,-1 0 0,0-1 0,0 0 0,-1-1 0,-1 0 0,0-1 0,14-26 0,54-139 0,-61 137 0,-3-1 0,12-61 0,-21 63 0,-1 0 0,-4-72 0,-1 44 0,1 50 0,-1 0 0,-1 0 0,0 1 0,-1-1 0,-10-24 0,-39-83 0,38 94 0,11 23 0,0 0 0,-1 1 0,0-1 0,0 1 0,0 0 0,-1 1 0,0-1 0,0 1 0,-8-6 0,-6-2 0,-1 1 0,-22-11 0,37 21 0,-10-4-136,-1 0-1,-1 1 1,1 1-1,-1 1 1,0 0-1,0 1 1,0 1-1,0 1 0,-34 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6T18:53:05.2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2014 1006 24565,'-1'40'0,"-1"-1"0,-2 1 0,-1-1 0,-2 0 0,-2-1 0,-1 1 0,-1-2 0,-2 1 0,-2-1 0,0-1 0,-3-1 0,0 0 0,-2-1 0,-2 0 0,0-2 0,-2-1 0,-1 0 0,-1-1 0,-2-2 0,0-1 0,-2 0 0,0-2 0,-2-1 0,0-2 0,-2-1 0,0-1 0,-1-1 0,0-2 0,-2-1 0,1-1 0,-2-2 0,0-2 0,0-1 0,0-2 0,-1-1 0,0-1 0,-1-2 0,1-2 0,-1-1 0,1-2 0,-1-1 0,1-2 0,0-2 0,0-1 0,0-1 0,1-2 0,0-1 0,1-2 0,0-2 0,1-1 0,0-1 0,1-2 0,1-1 0,1-1 0,0-1 0,2-2 0,0-1 0,2-2 0,0 0 0,2-1 0,1-2 0,1-1 0,1 0 0,1-1 0,2-2 0,1 0 0,1-1 0,2 0 0,1-1 0,2-1 0,1-1 0,1 1 0,2-2 0,2 1 0,1-1 0,1 0 0,3-1 0,0 1 0,2-1 0,2 1 0,2-1 0,0 1 0,3 0 0,1 0 0,1 0 0,2 1 0,2 0 0,1 1 0,1 0 0,2 1 0,1 1 0,2 0 0,1 1 0,1 0 0,2 2 0,1 0 0,1 2 0,1 0 0,1 2 0,2 0 0,0 2 0,2 1 0,0 1 0,2 2 0,0 0 0,1 2 0,1 2 0,1 0 0,0 3 0,1 0 0,0 2 0,1 2 0,0 1 0,1 1 0,0 2 0,0 2 0,0 1 0,1 2 0,-1 1 0,1 2 0,-1 1 0,1 2 0,-1 1 0,0 2 0,-1 2 0,0 1 0,0 1 0,0 2 0,-2 2 0,1 0 0,-2 3 0,0 0 0,-1 2 0,0 2 0,-2 0 0,0 2 0,-2 1 0,0 1 0,-2 2 0,0 0 0,-2 2 0,-1 0 0,-1 2 0,-2 0 0,0 2 0,-2 0 0,-2 1 0,0 0 0,-3 1 0,0 1 0,-2 0 0,-2 1 0,-1 0 0,-1 1 0,-2 0 0,-2 0 0,-1 0 0,-2 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9A271-D89B-456F-89C1-56A1D88B8512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9FF22-8E53-4CD1-B92C-2490B2EDFB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68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9FF22-8E53-4CD1-B92C-2490B2EDFBE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27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0775E-62B2-8B7A-24FA-EF1D6106A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4337F7-8039-21E0-9DB0-CFA0CA7D7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D37BEC-9D5E-1067-B993-7C3E65D4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8CA448-7C57-9892-0F78-5930CC8D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74834D-A6DB-237B-9AAF-B9B43CAF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2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96F8C-E830-179F-104F-FADBA03F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ACC0D7-E455-5F26-4257-ECD20B0E2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1FCA6C-1791-85C0-58D3-45E70F35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3F94E4-7578-9E04-6963-1AE4DBBD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7D4C03-741C-E3FF-8EF5-4E66A361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8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5411A01-33A2-6DF1-54FE-DBCBBC2AC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80FC38-342D-F8D3-D6DC-0AE63E88A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CE49B-C703-B0BD-241E-492A6CF6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D8FB07-0F9B-C5D0-1CE1-F70D50AD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DB7C7B-7F86-CB39-EFCB-F11F7E15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61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B68A-C7D0-AF63-F0A9-14FB722A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81E98-1AAF-75AD-3214-0361FE684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00D4C-0A27-7751-B8AF-A6A8DCEA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DB73F2-46DF-3200-8B74-E87F64E1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F6ED4D-BC3B-E680-FB12-EC9E548D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35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5408B-4C32-B901-6D34-B7302F29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91ADD1-729F-D2B2-E890-657AD6A2D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E5E9B2-C807-5193-F011-DB83C171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171204-E247-9B90-44EF-A4264F52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28861E-F965-31F2-F49D-7D2CC064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01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FC1C8-88E0-7951-291A-E54C880D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5388A-FB95-D2A7-10D8-F325B16E1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D92FDB-684F-8255-86F9-406AE079B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D41DF5-F507-60DE-D289-100478B9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19DCCA-0043-CE31-F2D1-81F5F620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15AF39-852D-B59F-A4F7-7755D9B5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81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87EB8-AC0A-30DF-DA40-189F3ADE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0530AF-0A55-8FE8-3F22-73144DCD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255D63-D740-542A-BA45-A0BA80053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15868C-D9D1-AAF9-0A77-D8622BACD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A2D0D6-101D-7181-8CC8-3A8B43317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81172F-6C2E-6132-F166-0BF2655A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4F57A61-0355-B69A-9DAA-76A983E96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2274906-C10E-E37E-78FC-50D02CBC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27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AF323-BE31-6BC9-B9F7-1BF10330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067022-BD51-70F1-04D5-D2647FC3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EB6D45-0BA8-F362-4507-7934527F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A91474-89C8-6F28-8CE0-4C689859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D6C2DD-DAB3-AA74-C544-B6297BC2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263E97-05AB-5B8D-926E-2CF8FCB3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E7BFFA-343E-2AC9-4720-A646D719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40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B69B8-A4DD-A6ED-5D4D-2BA7D421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76C124-ADB5-5A60-3FB4-AE665A8C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F619A2-0DF6-9C52-B6CF-9B791E666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F6EC52-D531-BC7C-73E4-855FAF24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BEEEB3-A6DC-8401-7CC3-61C09B84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8D89CB-65E5-E2BA-C470-0C2E847D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70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11FB5-55B9-20B8-FA33-FE0BCD86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95D8255-5318-6A2C-1E80-79F28F71D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47A87A-34AE-8DF3-ECF4-D215620A8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3F6622-BF84-581B-439C-175F271D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E7E392-CA3E-0D26-8673-49C31636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029E01-0F64-B9E2-1AB8-2D890804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55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EA00B2-4E2B-E8A3-9DA1-64D80317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BA3D9D-183C-B40E-72B1-5054BEA0B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07E175-C95E-5C2A-1794-6C86D0C3C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A95255-BBBA-4632-A712-E876D405C94D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33DA54-D531-5D53-1348-C2F08D9F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DF0D6-6617-C48E-363D-549B15039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24145-5BFF-4A52-948F-E8DCE6582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8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D4283-321D-4A1C-474A-F498A4BBB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923" y="470149"/>
            <a:ext cx="9144000" cy="1098323"/>
          </a:xfrm>
        </p:spPr>
        <p:txBody>
          <a:bodyPr/>
          <a:lstStyle/>
          <a:p>
            <a:pPr algn="l"/>
            <a:r>
              <a:rPr lang="en-US" b="1" dirty="0"/>
              <a:t>4 en 5 </a:t>
            </a:r>
            <a:r>
              <a:rPr lang="en-US" b="1" dirty="0" err="1"/>
              <a:t>mei</a:t>
            </a:r>
            <a:endParaRPr lang="nl-NL" b="1" dirty="0"/>
          </a:p>
        </p:txBody>
      </p:sp>
      <p:sp>
        <p:nvSpPr>
          <p:cNvPr id="4" name="AutoShape 4" descr="Kalender mei 2026 om af te drukken - Nederland | Michel Zbinden">
            <a:extLst>
              <a:ext uri="{FF2B5EF4-FFF2-40B4-BE49-F238E27FC236}">
                <a16:creationId xmlns:a16="http://schemas.microsoft.com/office/drawing/2014/main" id="{D5DFFFEC-F1A3-8403-3A21-FE59BC652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7E25DCB4-FD2F-6A9F-627F-42D7D3934025}"/>
                  </a:ext>
                </a:extLst>
              </p14:cNvPr>
              <p14:cNvContentPartPr/>
              <p14:nvPr/>
            </p14:nvContentPartPr>
            <p14:xfrm>
              <a:off x="6487897" y="1994988"/>
              <a:ext cx="474120" cy="4147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7E25DCB4-FD2F-6A9F-627F-42D7D39340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5257" y="1932348"/>
                <a:ext cx="5997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59AD0C7E-C82A-CCFE-0C3A-121B502BAEE0}"/>
                  </a:ext>
                </a:extLst>
              </p14:cNvPr>
              <p14:cNvContentPartPr/>
              <p14:nvPr/>
            </p14:nvContentPartPr>
            <p14:xfrm>
              <a:off x="7215817" y="2014428"/>
              <a:ext cx="443880" cy="3862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59AD0C7E-C82A-CCFE-0C3A-121B502BAE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3177" y="1951788"/>
                <a:ext cx="569520" cy="5119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>
            <a:extLst>
              <a:ext uri="{FF2B5EF4-FFF2-40B4-BE49-F238E27FC236}">
                <a16:creationId xmlns:a16="http://schemas.microsoft.com/office/drawing/2014/main" id="{0DBB4507-9EB6-6C9C-C486-FEF49CDDEF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059" y="904902"/>
            <a:ext cx="6619941" cy="4964956"/>
          </a:xfrm>
          <a:prstGeom prst="rect">
            <a:avLst/>
          </a:prstGeom>
        </p:spPr>
      </p:pic>
      <p:pic>
        <p:nvPicPr>
          <p:cNvPr id="11" name="Picture 2" descr="Nationaal Vrijheidsonderzoek - Nationaal Comité 4 en 5 mei : Nationaal  Comité 4 en 5 mei">
            <a:extLst>
              <a:ext uri="{FF2B5EF4-FFF2-40B4-BE49-F238E27FC236}">
                <a16:creationId xmlns:a16="http://schemas.microsoft.com/office/drawing/2014/main" id="{C4E81633-4434-5391-202B-53C2909EE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10260" r="18399" b="11634"/>
          <a:stretch>
            <a:fillRect/>
          </a:stretch>
        </p:blipFill>
        <p:spPr bwMode="auto">
          <a:xfrm>
            <a:off x="286378" y="2986236"/>
            <a:ext cx="5657222" cy="361229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165F0FCC-FCDA-98DB-0C94-419FFADDBEB9}"/>
                  </a:ext>
                </a:extLst>
              </p14:cNvPr>
              <p14:cNvContentPartPr/>
              <p14:nvPr/>
            </p14:nvContentPartPr>
            <p14:xfrm>
              <a:off x="6506977" y="2132508"/>
              <a:ext cx="513720" cy="53388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165F0FCC-FCDA-98DB-0C94-419FFADDBE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0977" y="2096868"/>
                <a:ext cx="58536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D0B24D0E-9D9D-CAC5-137C-920BF01FB619}"/>
                  </a:ext>
                </a:extLst>
              </p14:cNvPr>
              <p14:cNvContentPartPr/>
              <p14:nvPr/>
            </p14:nvContentPartPr>
            <p14:xfrm>
              <a:off x="5761057" y="2230428"/>
              <a:ext cx="434880" cy="4816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D0B24D0E-9D9D-CAC5-137C-920BF01FB6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25057" y="2194428"/>
                <a:ext cx="506520" cy="5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5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BAE3A-17DC-9177-9ACF-5E0A7AA5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De krans		De kransen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77A833-D7F7-757C-9698-BCD7D32AF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4" name="Picture 4" descr="Bloemist Dam-krans vertelt één keer over zijn geheimen | Regio | AD.nl">
            <a:extLst>
              <a:ext uri="{FF2B5EF4-FFF2-40B4-BE49-F238E27FC236}">
                <a16:creationId xmlns:a16="http://schemas.microsoft.com/office/drawing/2014/main" id="{10331C1E-BBEC-0323-68B0-F5138A1E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27" y="1439069"/>
            <a:ext cx="76200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7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95A54-CAA4-9736-1ACA-C04DE7BA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5 </a:t>
            </a:r>
            <a:r>
              <a:rPr lang="en-US" sz="5400" b="1" dirty="0" err="1"/>
              <a:t>mei</a:t>
            </a:r>
            <a:r>
              <a:rPr lang="en-US" sz="5400" b="1" dirty="0"/>
              <a:t>: </a:t>
            </a:r>
            <a:r>
              <a:rPr lang="en-US" sz="5400" b="1" dirty="0" err="1"/>
              <a:t>Bevrijdingsdag</a:t>
            </a:r>
            <a:endParaRPr lang="nl-NL" sz="5400" b="1" dirty="0"/>
          </a:p>
        </p:txBody>
      </p:sp>
      <p:pic>
        <p:nvPicPr>
          <p:cNvPr id="3074" name="Picture 2" descr="5 mei, bevrijdingsdag in Zeewolde">
            <a:extLst>
              <a:ext uri="{FF2B5EF4-FFF2-40B4-BE49-F238E27FC236}">
                <a16:creationId xmlns:a16="http://schemas.microsoft.com/office/drawing/2014/main" id="{34AAFACF-78DA-6B9E-F227-2681AFC06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2" y="159527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vrijdingsdag">
            <a:extLst>
              <a:ext uri="{FF2B5EF4-FFF2-40B4-BE49-F238E27FC236}">
                <a16:creationId xmlns:a16="http://schemas.microsoft.com/office/drawing/2014/main" id="{FAF974F8-7E73-9E1B-0C21-EC0C715E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41" y="1437640"/>
            <a:ext cx="4361717" cy="46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8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00380-31A2-2894-5A4D-F2727706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De Tweede </a:t>
            </a:r>
            <a:br>
              <a:rPr lang="en-US" b="1" dirty="0"/>
            </a:br>
            <a:r>
              <a:rPr lang="en-US" b="1" dirty="0" err="1"/>
              <a:t>Wereldoorlog</a:t>
            </a:r>
            <a:endParaRPr lang="en-US" b="1" dirty="0"/>
          </a:p>
        </p:txBody>
      </p:sp>
      <p:pic>
        <p:nvPicPr>
          <p:cNvPr id="4098" name="Picture 2" descr="De bijzonderste WO II-verhalen gebundeld - KIJK Magazine">
            <a:extLst>
              <a:ext uri="{FF2B5EF4-FFF2-40B4-BE49-F238E27FC236}">
                <a16:creationId xmlns:a16="http://schemas.microsoft.com/office/drawing/2014/main" id="{9EF0EDFF-9BB1-3BCC-8E2B-3490782DD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r="-3" b="-3"/>
          <a:stretch>
            <a:fillRect/>
          </a:stretch>
        </p:blipFill>
        <p:spPr bwMode="auto">
          <a:xfrm>
            <a:off x="4198961" y="140274"/>
            <a:ext cx="859719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D87A3B5-3A35-CC8D-C6B1-2749B6AAFFE7}"/>
              </a:ext>
            </a:extLst>
          </p:cNvPr>
          <p:cNvSpPr txBox="1"/>
          <p:nvPr/>
        </p:nvSpPr>
        <p:spPr>
          <a:xfrm>
            <a:off x="1137034" y="2207977"/>
            <a:ext cx="3968365" cy="404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1940-1945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Oorlog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Duitsland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00" name="Picture 4" descr="Hakenkruis, ijzeren kruis en SS-runen: Dit is het verhaal achter de  symbolen van de nazi's | historianet.nl">
            <a:extLst>
              <a:ext uri="{FF2B5EF4-FFF2-40B4-BE49-F238E27FC236}">
                <a16:creationId xmlns:a16="http://schemas.microsoft.com/office/drawing/2014/main" id="{CEBAC615-6031-991C-8A89-37C5471A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 r="3" b="9411"/>
          <a:stretch>
            <a:fillRect/>
          </a:stretch>
        </p:blipFill>
        <p:spPr bwMode="auto">
          <a:xfrm>
            <a:off x="1012723" y="4149691"/>
            <a:ext cx="4783015" cy="2708309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29E1852-0174-F994-17C9-3757D9644EFC}"/>
              </a:ext>
            </a:extLst>
          </p:cNvPr>
          <p:cNvSpPr txBox="1"/>
          <p:nvPr/>
        </p:nvSpPr>
        <p:spPr>
          <a:xfrm>
            <a:off x="7938075" y="5322694"/>
            <a:ext cx="3241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Op 5 mei 1945 was de oorlog voorbij!</a:t>
            </a:r>
          </a:p>
        </p:txBody>
      </p:sp>
    </p:spTree>
    <p:extLst>
      <p:ext uri="{BB962C8B-B14F-4D97-AF65-F5344CB8AC3E}">
        <p14:creationId xmlns:p14="http://schemas.microsoft.com/office/powerpoint/2010/main" val="372552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0DB8C-4C52-68A6-04F4-9E4F530A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Het feest</a:t>
            </a:r>
          </a:p>
        </p:txBody>
      </p:sp>
      <p:pic>
        <p:nvPicPr>
          <p:cNvPr id="11266" name="Picture 2" descr="Zwolle domineert hoofdpodium Bevrijdingsfestival Overijssel, munten  verdwijnen - Oost">
            <a:extLst>
              <a:ext uri="{FF2B5EF4-FFF2-40B4-BE49-F238E27FC236}">
                <a16:creationId xmlns:a16="http://schemas.microsoft.com/office/drawing/2014/main" id="{942E290E-A5CD-4829-EDF5-DE3A3C9766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19" y="1318902"/>
            <a:ext cx="9498716" cy="53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0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568D2-641D-19A3-55EB-16B7FA38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vlag hangt uit op 5 mei.</a:t>
            </a:r>
          </a:p>
        </p:txBody>
      </p:sp>
      <p:pic>
        <p:nvPicPr>
          <p:cNvPr id="12290" name="Picture 2" descr="Nederlandse vlag - Aldura">
            <a:extLst>
              <a:ext uri="{FF2B5EF4-FFF2-40B4-BE49-F238E27FC236}">
                <a16:creationId xmlns:a16="http://schemas.microsoft.com/office/drawing/2014/main" id="{47D11561-99E3-726A-EA2E-C49CE0686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42" y="1690688"/>
            <a:ext cx="7403277" cy="46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eer dan 5.000 gratis afbeeldingen van Emoji Blij en Emoji - Pixabay">
            <a:extLst>
              <a:ext uri="{FF2B5EF4-FFF2-40B4-BE49-F238E27FC236}">
                <a16:creationId xmlns:a16="http://schemas.microsoft.com/office/drawing/2014/main" id="{8BFE7D3F-188D-5D13-98D8-3124A0C4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28" y="4956089"/>
            <a:ext cx="1220874" cy="12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2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2BA06-5793-C197-D548-9EE36CCF9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62" y="640042"/>
            <a:ext cx="9144000" cy="6863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 </a:t>
            </a:r>
            <a:r>
              <a:rPr lang="en-US" b="1" dirty="0" err="1"/>
              <a:t>mei</a:t>
            </a:r>
            <a:r>
              <a:rPr lang="en-US" b="1" dirty="0"/>
              <a:t>: </a:t>
            </a:r>
            <a:r>
              <a:rPr lang="en-US" b="1" dirty="0" err="1"/>
              <a:t>Dodenherdenking</a:t>
            </a:r>
            <a:endParaRPr lang="nl-NL" b="1" dirty="0"/>
          </a:p>
        </p:txBody>
      </p:sp>
      <p:pic>
        <p:nvPicPr>
          <p:cNvPr id="2050" name="Picture 2" descr="Alternatieve dodenherdenking gaat niet alleen over Nederland, oorlogen van  nu herdacht">
            <a:extLst>
              <a:ext uri="{FF2B5EF4-FFF2-40B4-BE49-F238E27FC236}">
                <a16:creationId xmlns:a16="http://schemas.microsoft.com/office/drawing/2014/main" id="{7E76CF6B-7488-2B4D-64BF-2C771BC9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9" y="1487155"/>
            <a:ext cx="6069206" cy="45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t zijn de (ongeschreven) regels van het vlaggen op 4 en 5 mei | Nieuws |  AD.nl">
            <a:extLst>
              <a:ext uri="{FF2B5EF4-FFF2-40B4-BE49-F238E27FC236}">
                <a16:creationId xmlns:a16="http://schemas.microsoft.com/office/drawing/2014/main" id="{420B434D-F271-AFD4-E4F6-B6388ACA8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7" b="4536"/>
          <a:stretch>
            <a:fillRect/>
          </a:stretch>
        </p:blipFill>
        <p:spPr bwMode="auto">
          <a:xfrm>
            <a:off x="7194620" y="1487154"/>
            <a:ext cx="4218439" cy="45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1A49B-C01C-E07A-CFEA-20BE7E4B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4"/>
          </a:xfrm>
        </p:spPr>
        <p:txBody>
          <a:bodyPr/>
          <a:lstStyle/>
          <a:p>
            <a:pPr algn="ctr"/>
            <a:r>
              <a:rPr lang="en-US" b="1" dirty="0"/>
              <a:t>4 </a:t>
            </a:r>
            <a:r>
              <a:rPr lang="en-US" b="1" dirty="0" err="1"/>
              <a:t>mei</a:t>
            </a:r>
            <a:r>
              <a:rPr lang="en-US" b="1" dirty="0"/>
              <a:t>: </a:t>
            </a:r>
            <a:r>
              <a:rPr lang="en-US" b="1" dirty="0" err="1"/>
              <a:t>Dodenherdenking</a:t>
            </a:r>
            <a:endParaRPr lang="nl-NL" b="1" dirty="0"/>
          </a:p>
        </p:txBody>
      </p:sp>
      <p:pic>
        <p:nvPicPr>
          <p:cNvPr id="5126" name="Picture 6" descr="Nationale herdenking: “De laatste oorlog moet de laatste blijven” |  Defensie.nl">
            <a:extLst>
              <a:ext uri="{FF2B5EF4-FFF2-40B4-BE49-F238E27FC236}">
                <a16:creationId xmlns:a16="http://schemas.microsoft.com/office/drawing/2014/main" id="{CCADD2C7-21A5-FB36-4CAF-4613E93F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8" y="1160306"/>
            <a:ext cx="7853205" cy="52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71F1946-C1D4-8328-C0F8-52DE3F2EAEF6}"/>
              </a:ext>
            </a:extLst>
          </p:cNvPr>
          <p:cNvSpPr txBox="1"/>
          <p:nvPr/>
        </p:nvSpPr>
        <p:spPr>
          <a:xfrm>
            <a:off x="9144798" y="1516908"/>
            <a:ext cx="3154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Denken aan de </a:t>
            </a:r>
          </a:p>
          <a:p>
            <a:r>
              <a:rPr lang="nl-NL" sz="3200" dirty="0"/>
              <a:t>mensen </a:t>
            </a:r>
          </a:p>
          <a:p>
            <a:r>
              <a:rPr lang="nl-NL" sz="3200" dirty="0"/>
              <a:t>die dood zijn </a:t>
            </a:r>
          </a:p>
          <a:p>
            <a:r>
              <a:rPr lang="nl-NL" sz="3200" dirty="0"/>
              <a:t>door oorlog</a:t>
            </a:r>
          </a:p>
        </p:txBody>
      </p:sp>
    </p:spTree>
    <p:extLst>
      <p:ext uri="{BB962C8B-B14F-4D97-AF65-F5344CB8AC3E}">
        <p14:creationId xmlns:p14="http://schemas.microsoft.com/office/powerpoint/2010/main" val="15671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99B9F-ADD8-8DAB-ED34-0A9E3D0B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/>
              <a:t>Dodenherdenking</a:t>
            </a:r>
            <a:r>
              <a:rPr lang="en-US" sz="5400" b="1" dirty="0"/>
              <a:t>: 2 </a:t>
            </a:r>
            <a:r>
              <a:rPr lang="en-US" sz="5400" b="1" dirty="0" err="1"/>
              <a:t>minuten</a:t>
            </a:r>
            <a:r>
              <a:rPr lang="en-US" sz="5400" b="1" dirty="0"/>
              <a:t> </a:t>
            </a:r>
            <a:r>
              <a:rPr lang="en-US" sz="5400" b="1" dirty="0" err="1"/>
              <a:t>stil</a:t>
            </a:r>
            <a:endParaRPr lang="nl-NL" sz="5400" b="1" dirty="0"/>
          </a:p>
        </p:txBody>
      </p:sp>
      <p:pic>
        <p:nvPicPr>
          <p:cNvPr id="6146" name="Picture 2" descr="Dodenherdenking: waarom we twee minuten stilte houden (en niet meer)">
            <a:extLst>
              <a:ext uri="{FF2B5EF4-FFF2-40B4-BE49-F238E27FC236}">
                <a16:creationId xmlns:a16="http://schemas.microsoft.com/office/drawing/2014/main" id="{945233A2-0BF8-55BC-7DD4-64E00BD646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1737"/>
          <a:stretch>
            <a:fillRect/>
          </a:stretch>
        </p:blipFill>
        <p:spPr bwMode="auto">
          <a:xfrm>
            <a:off x="7554848" y="1831718"/>
            <a:ext cx="4039385" cy="42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ten en boodschappen laten bezorgen op 4 mei? Zo gaan Albert Heijn en New  York Pizza om met 2 minuten stilte | Foto | AD.nl">
            <a:extLst>
              <a:ext uri="{FF2B5EF4-FFF2-40B4-BE49-F238E27FC236}">
                <a16:creationId xmlns:a16="http://schemas.microsoft.com/office/drawing/2014/main" id="{DECE9190-90BA-E40A-9413-822E9206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7" y="1592376"/>
            <a:ext cx="6403110" cy="47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98161F2-2238-68C0-5711-DC259627A83C}"/>
              </a:ext>
            </a:extLst>
          </p:cNvPr>
          <p:cNvSpPr txBox="1"/>
          <p:nvPr/>
        </p:nvSpPr>
        <p:spPr>
          <a:xfrm>
            <a:off x="838200" y="4907163"/>
            <a:ext cx="654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We </a:t>
            </a:r>
            <a:r>
              <a:rPr lang="en-US" sz="3600" dirty="0" err="1">
                <a:solidFill>
                  <a:schemeClr val="bg1"/>
                </a:solidFill>
              </a:rPr>
              <a:t>denken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aan</a:t>
            </a:r>
            <a:r>
              <a:rPr lang="en-US" sz="3600" dirty="0">
                <a:solidFill>
                  <a:schemeClr val="bg1"/>
                </a:solidFill>
              </a:rPr>
              <a:t> de mensen die gestorven </a:t>
            </a:r>
            <a:r>
              <a:rPr lang="en-US" sz="3600" dirty="0" err="1">
                <a:solidFill>
                  <a:schemeClr val="bg1"/>
                </a:solidFill>
              </a:rPr>
              <a:t>zijn</a:t>
            </a:r>
            <a:r>
              <a:rPr lang="en-US" sz="3600" dirty="0">
                <a:solidFill>
                  <a:schemeClr val="bg1"/>
                </a:solidFill>
              </a:rPr>
              <a:t> in de </a:t>
            </a:r>
            <a:r>
              <a:rPr lang="en-US" sz="3600" dirty="0" err="1">
                <a:solidFill>
                  <a:schemeClr val="bg1"/>
                </a:solidFill>
              </a:rPr>
              <a:t>oorlog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31EC9-F9B6-60B2-4C46-BDD6CBF4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vlag hangt halfstok op 4 mei    </a:t>
            </a:r>
          </a:p>
        </p:txBody>
      </p:sp>
      <p:pic>
        <p:nvPicPr>
          <p:cNvPr id="4" name="Picture 4" descr="Dit zijn de (ongeschreven) regels van het vlaggen op 4 en 5 mei | Nieuws |  AD.nl">
            <a:extLst>
              <a:ext uri="{FF2B5EF4-FFF2-40B4-BE49-F238E27FC236}">
                <a16:creationId xmlns:a16="http://schemas.microsoft.com/office/drawing/2014/main" id="{427A10A9-4D10-82E6-89B5-1D7C00885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57" b="4536"/>
          <a:stretch>
            <a:fillRect/>
          </a:stretch>
        </p:blipFill>
        <p:spPr bwMode="auto">
          <a:xfrm>
            <a:off x="3878664" y="1348734"/>
            <a:ext cx="5013637" cy="54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uilen emoji. verdrietig emoticon gezicht met scheur druppel. 22932674  Vectorkunst bij Vecteezy">
            <a:extLst>
              <a:ext uri="{FF2B5EF4-FFF2-40B4-BE49-F238E27FC236}">
                <a16:creationId xmlns:a16="http://schemas.microsoft.com/office/drawing/2014/main" id="{C4399A23-12A3-516D-3BC6-575E98B2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8384" y="4642338"/>
            <a:ext cx="1240971" cy="12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44C6BBC-73EA-D335-3583-ED3A1A34AAA5}"/>
              </a:ext>
            </a:extLst>
          </p:cNvPr>
          <p:cNvSpPr txBox="1"/>
          <p:nvPr/>
        </p:nvSpPr>
        <p:spPr>
          <a:xfrm>
            <a:off x="9043065" y="2355460"/>
            <a:ext cx="2792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Van 18.00 tot 21.00</a:t>
            </a:r>
          </a:p>
        </p:txBody>
      </p:sp>
    </p:spTree>
    <p:extLst>
      <p:ext uri="{BB962C8B-B14F-4D97-AF65-F5344CB8AC3E}">
        <p14:creationId xmlns:p14="http://schemas.microsoft.com/office/powerpoint/2010/main" val="70340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97933-A0E3-0B4F-4175-C2CEAFCE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5D9BC-5269-D165-E665-D34586B7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1" y="1053383"/>
            <a:ext cx="3345225" cy="1325563"/>
          </a:xfrm>
        </p:spPr>
        <p:txBody>
          <a:bodyPr>
            <a:normAutofit fontScale="90000"/>
          </a:bodyPr>
          <a:lstStyle/>
          <a:p>
            <a:br>
              <a:rPr lang="en-US" sz="5400" b="1" dirty="0"/>
            </a:br>
            <a:r>
              <a:rPr lang="en-US" sz="5400" b="1" dirty="0"/>
              <a:t>Amsterdam</a:t>
            </a:r>
            <a:endParaRPr lang="nl-NL" sz="5400" b="1" dirty="0"/>
          </a:p>
        </p:txBody>
      </p:sp>
      <p:pic>
        <p:nvPicPr>
          <p:cNvPr id="7170" name="Picture 2" descr="Posterpoint - Nederland kaart - Steden, rivieren &amp; provincies - 50x70cm |  bol">
            <a:extLst>
              <a:ext uri="{FF2B5EF4-FFF2-40B4-BE49-F238E27FC236}">
                <a16:creationId xmlns:a16="http://schemas.microsoft.com/office/drawing/2014/main" id="{E3FA5720-5D66-C11D-CB86-6FDDE3A8F8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16" y="102075"/>
            <a:ext cx="6877000" cy="94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2540D04E-C00B-15B9-1EC5-5A456CE6EE9A}"/>
                  </a:ext>
                </a:extLst>
              </p14:cNvPr>
              <p14:cNvContentPartPr/>
              <p14:nvPr/>
            </p14:nvContentPartPr>
            <p14:xfrm>
              <a:off x="6370096" y="3979578"/>
              <a:ext cx="725400" cy="72504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2540D04E-C00B-15B9-1EC5-5A456CE6EE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4096" y="3943578"/>
                <a:ext cx="797040" cy="7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21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18584-E105-B4D8-610C-5E3F3CAE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De Dam </a:t>
            </a:r>
            <a:br>
              <a:rPr lang="en-US" b="1" dirty="0"/>
            </a:br>
            <a:r>
              <a:rPr lang="en-US" b="1" dirty="0"/>
              <a:t>in Amsterdam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5F9AB1A-2678-939C-AFD5-B3E9BBC4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723" b="5015"/>
          <a:stretch>
            <a:fillRect/>
          </a:stretch>
        </p:blipFill>
        <p:spPr>
          <a:xfrm>
            <a:off x="4498709" y="365125"/>
            <a:ext cx="7117185" cy="5997083"/>
          </a:xfrm>
        </p:spPr>
      </p:pic>
    </p:spTree>
    <p:extLst>
      <p:ext uri="{BB962C8B-B14F-4D97-AF65-F5344CB8AC3E}">
        <p14:creationId xmlns:p14="http://schemas.microsoft.com/office/powerpoint/2010/main" val="317137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E5615-022F-2571-311C-BA88D583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717F7-DF89-0C95-0DDF-0818B5E7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82" y="375174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/>
              <a:t>Dodenherdenking</a:t>
            </a:r>
            <a:br>
              <a:rPr lang="en-US" b="1" dirty="0"/>
            </a:br>
            <a:r>
              <a:rPr lang="en-US" b="1" dirty="0"/>
              <a:t>op de Dam</a:t>
            </a:r>
            <a:br>
              <a:rPr lang="en-US" b="1" dirty="0"/>
            </a:br>
            <a:r>
              <a:rPr lang="en-US" b="1" dirty="0"/>
              <a:t>in Amsterdam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op 4 </a:t>
            </a:r>
            <a:r>
              <a:rPr lang="en-US" b="1" dirty="0" err="1"/>
              <a:t>mei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19.30</a:t>
            </a:r>
          </a:p>
        </p:txBody>
      </p:sp>
      <p:pic>
        <p:nvPicPr>
          <p:cNvPr id="8194" name="Picture 2" descr="Zes aanhoudingen rond Nationale Dodenherdenking, Dam als vanouds vol |  Binnenland | NU.nl">
            <a:extLst>
              <a:ext uri="{FF2B5EF4-FFF2-40B4-BE49-F238E27FC236}">
                <a16:creationId xmlns:a16="http://schemas.microsoft.com/office/drawing/2014/main" id="{C2B2ACA8-65DB-79E4-16ED-F37082CD80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19543"/>
          <a:stretch>
            <a:fillRect/>
          </a:stretch>
        </p:blipFill>
        <p:spPr bwMode="auto">
          <a:xfrm>
            <a:off x="4800105" y="284955"/>
            <a:ext cx="6966513" cy="5870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7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94A3B-49F2-92BF-E9EE-5903421CC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B4D9B-759B-8A9F-3A63-E38AE68E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82" y="375174"/>
            <a:ext cx="10515600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b="1" dirty="0"/>
              <a:t> De </a:t>
            </a:r>
            <a:r>
              <a:rPr lang="en-US" sz="5400" b="1" dirty="0" err="1"/>
              <a:t>kranslegging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 </a:t>
            </a:r>
          </a:p>
        </p:txBody>
      </p:sp>
      <p:pic>
        <p:nvPicPr>
          <p:cNvPr id="9218" name="Picture 2" descr="Dodenherdenking op de Dam | Zeekadetkorps Urk">
            <a:extLst>
              <a:ext uri="{FF2B5EF4-FFF2-40B4-BE49-F238E27FC236}">
                <a16:creationId xmlns:a16="http://schemas.microsoft.com/office/drawing/2014/main" id="{221535A7-74D8-4289-5AD5-49DBAAE507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22" y="1143996"/>
            <a:ext cx="8711919" cy="54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640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117</Words>
  <Application>Microsoft Office PowerPoint</Application>
  <PresentationFormat>Breedbeeld</PresentationFormat>
  <Paragraphs>25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Kantoorthema</vt:lpstr>
      <vt:lpstr>4 en 5 mei</vt:lpstr>
      <vt:lpstr>4 mei: Dodenherdenking</vt:lpstr>
      <vt:lpstr>4 mei: Dodenherdenking</vt:lpstr>
      <vt:lpstr>Dodenherdenking: 2 minuten stil</vt:lpstr>
      <vt:lpstr>De vlag hangt halfstok op 4 mei    </vt:lpstr>
      <vt:lpstr> Amsterdam</vt:lpstr>
      <vt:lpstr>De Dam  in Amsterdam</vt:lpstr>
      <vt:lpstr>Dodenherdenking op de Dam in Amsterdam   op 4 mei  19.30</vt:lpstr>
      <vt:lpstr> De kranslegging    </vt:lpstr>
      <vt:lpstr>De krans  De kransen</vt:lpstr>
      <vt:lpstr>5 mei: Bevrijdingsdag</vt:lpstr>
      <vt:lpstr>De Tweede  Wereldoorlog</vt:lpstr>
      <vt:lpstr>Het feest</vt:lpstr>
      <vt:lpstr>De vlag hangt uit op 5 mei.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Dita Rommelaar</dc:creator>
  <cp:lastModifiedBy>Dita Rommelaar</cp:lastModifiedBy>
  <cp:revision>1</cp:revision>
  <dcterms:created xsi:type="dcterms:W3CDTF">2026-04-26T18:26:40Z</dcterms:created>
  <dcterms:modified xsi:type="dcterms:W3CDTF">2026-04-27T10:09:47Z</dcterms:modified>
</cp:coreProperties>
</file>