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57" r:id="rId5"/>
    <p:sldId id="260" r:id="rId6"/>
    <p:sldId id="261" r:id="rId7"/>
    <p:sldId id="265" r:id="rId8"/>
    <p:sldId id="259" r:id="rId9"/>
    <p:sldId id="258" r:id="rId10"/>
    <p:sldId id="266" r:id="rId11"/>
    <p:sldId id="267" r:id="rId12"/>
    <p:sldId id="268" r:id="rId13"/>
    <p:sldId id="271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5T12:51:16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24575,'2'0'0,"0"1"0,1-1 0,-1 1 0,0-1 0,1 1 0,-1 0 0,0 0 0,0 0 0,0 0 0,0 1 0,0-1 0,0 1 0,0-1 0,0 1 0,0-1 0,-1 1 0,1 0 0,-1 0 0,1 0 0,-1 0 0,1 2 0,3 5 0,0 0 0,-1 0 0,5 16 0,54 231 0,-16-53 0,-9-68 0,93 220 0,-32-109 0,-23-52 0,-43-109 0,-19-47 0,1 0 0,2-1 0,30 48 0,13 7 0,52 72 0,68 44 0,-53-67 0,-67-72 0,3-3 0,3-3 0,2-3 0,86 57 0,49 34 0,-70-50 0,-89-72 0,0-1 0,2-2 0,50 20 0,149 47 0,-184-71 0,-1 3 0,-2 2 0,-2 4 0,63 43 0,37 20 0,-123-82 0,-33-12 0,1 0 0,-1 0 0,1 0 0,-1 0 0,1 0 0,0 0 0,-1 0 0,1 0 0,-1 0 0,1 0 0,-1 0 0,1 0 0,-1 0 0,1-1 0,-1 1 0,1 0 0,-1 0 0,1-1 0,-1 1 0,1 0 0,-1-1 0,0 1 0,1 0 0,-1-1 0,1 1 0,-1-1 0,0 1 0,1 0 0,-1-1 0,0 1 0,0-1 0,1 1 0,-1-1 0,0 1 0,0-1 0,0 0 0,0 1 0,0-1 0,0 1 0,1-1 0,-1 1 0,-1-1 0,1 1 0,0-1 0,0 1 0,0-1 0,0 0 0,0 1 0,0-1 0,0 1 0,-1-1 0,1 1 0,0-1 0,0 1 0,-1-1 0,-8-23 0,-17-37 0,-2-1 0,0-13 0,-27-116 0,47 155-1365,2 5-5461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5T12:51:19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580 11 24575,'-519'0'0,"475"-5"-1365,28 0-5461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E75C61-90FF-ED7F-B8D2-1377F4C78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0DC873A-A643-9214-1897-81D87DC066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77D0-41D3-6B99-526A-096FF8519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ADB7E-97CB-44D4-9CAA-B97A10FBFE29}" type="datetimeFigureOut">
              <a:rPr lang="nl-NL" smtClean="0"/>
              <a:t>4-11-2023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C689CA-F883-D1D1-D0BF-EF7D65FBC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E59476-A24E-B070-8EA8-F29ADDF23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4987-C29B-470D-9155-96C375C2AA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733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77869A-9BBE-DAD5-2CFD-0F0F9BCBF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3FF076E-976E-56B3-FAA9-9EC79D7ED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FB0109-EB21-D29C-F4FD-EB8C48936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ADB7E-97CB-44D4-9CAA-B97A10FBFE29}" type="datetimeFigureOut">
              <a:rPr lang="nl-NL" smtClean="0"/>
              <a:t>4-11-2023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22951F-CB45-9FA4-F8E4-3E0DE0313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93B72A0-8811-7CC5-6638-F732B7134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4987-C29B-470D-9155-96C375C2AA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532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C4ED0C8-1F23-862D-B22D-7B8006175F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EB0C925-60DF-3C5D-C3F0-347274D6F9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C52B7A-464E-015E-E550-9FFDE344C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ADB7E-97CB-44D4-9CAA-B97A10FBFE29}" type="datetimeFigureOut">
              <a:rPr lang="nl-NL" smtClean="0"/>
              <a:t>4-11-2023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E4F51F-A461-2413-C4D6-F7A6B0F74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D42919-A23E-43E8-0A16-62C11D543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4987-C29B-470D-9155-96C375C2AA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8513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B5ED33-8C2F-D101-12C7-A3531C8EA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4A7AED-6091-0981-E4F7-2D23CA2B2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302E29-D378-94A5-AE67-3826E9AA1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ADB7E-97CB-44D4-9CAA-B97A10FBFE29}" type="datetimeFigureOut">
              <a:rPr lang="nl-NL" smtClean="0"/>
              <a:t>4-11-2023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9AEF9B-4BA2-1BB5-B4C0-FA5BE55B5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FE61C9-40FD-641D-605A-2D6267DE3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4987-C29B-470D-9155-96C375C2AA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2995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D5FC93-9892-CFC2-68BB-D3BA163CB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BA3CD55-E9E9-E7D8-98AB-4058E0BB8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017872-5A50-4468-99EE-82D1EB189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ADB7E-97CB-44D4-9CAA-B97A10FBFE29}" type="datetimeFigureOut">
              <a:rPr lang="nl-NL" smtClean="0"/>
              <a:t>4-11-2023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6068C80-387A-10FB-E5A0-E9C9765B8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47F6981-5FE5-2F25-CCA6-FC8E7BC1B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4987-C29B-470D-9155-96C375C2AA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1048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33DDDE-6BC0-83EB-D38B-55993FB78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E65C4C-8332-C550-B6E1-89B355023D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17AD54A-E5B2-864B-98DF-0D1C3ED0F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3E6F4BE-C838-245A-7EB9-E1CD1ECDA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ADB7E-97CB-44D4-9CAA-B97A10FBFE29}" type="datetimeFigureOut">
              <a:rPr lang="nl-NL" smtClean="0"/>
              <a:t>4-11-2023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F4F7175-9FDE-42F0-DDBF-3A3916137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E55113E-0728-4010-3574-99D567622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4987-C29B-470D-9155-96C375C2AA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135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18B253-9E31-FE73-B997-7C26A13FF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F6801F6-FE7F-712B-1E6A-D1B7DDFA0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7DCC51A-89C4-376B-0C4A-DBDC7417B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32DA272-7B8A-AB94-162A-9B31077EEC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ECE3791-ECB9-31DD-A8E4-417CBEBE8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135D3EE-D5B0-3487-F55B-115CFA949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ADB7E-97CB-44D4-9CAA-B97A10FBFE29}" type="datetimeFigureOut">
              <a:rPr lang="nl-NL" smtClean="0"/>
              <a:t>4-11-2023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BB43FD1-CD64-70BD-FE21-42FA01528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F03FE28-4091-8497-A8C5-8C03DE5B5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4987-C29B-470D-9155-96C375C2AA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6222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2AB803-EFDC-A6A6-7B42-232CCAFC9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FB8E26A-06FE-42C8-9DE8-356642EA7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ADB7E-97CB-44D4-9CAA-B97A10FBFE29}" type="datetimeFigureOut">
              <a:rPr lang="nl-NL" smtClean="0"/>
              <a:t>4-11-2023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0BE531A-EB84-ABC8-9214-26DEE82B2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34E8C78-448B-9AE9-3160-0BE51FCF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4987-C29B-470D-9155-96C375C2AA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312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0ED1EB5-495F-6A6D-60DC-1E0E2BDA7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ADB7E-97CB-44D4-9CAA-B97A10FBFE29}" type="datetimeFigureOut">
              <a:rPr lang="nl-NL" smtClean="0"/>
              <a:t>4-11-2023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2DD777A-F82E-F386-95EC-BA6A2D3E8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C74DD31-6A4E-B54E-9E19-D0FF80C72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4987-C29B-470D-9155-96C375C2AA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3355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CC4F73-4D41-B51D-A7AD-324D95F4F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91453C-C79C-F8C4-EDD2-1A1E9D4FD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062337D-623F-4041-6C42-7662BB916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4D737FF-8591-FEB7-C33C-A8231819C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ADB7E-97CB-44D4-9CAA-B97A10FBFE29}" type="datetimeFigureOut">
              <a:rPr lang="nl-NL" smtClean="0"/>
              <a:t>4-11-2023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BAF8D15-279D-9C5D-2B49-F75FE706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C99E10F-8E2E-17D0-F2DB-44137492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4987-C29B-470D-9155-96C375C2AA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027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3503A4-0A8C-6F16-D733-528264C10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D36DCA9-19C3-7509-B316-C4C74D257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98D71EF-8015-E437-F871-9CC647FB6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CA1C7FC-9F9B-BD6C-7BB9-41B180F40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ADB7E-97CB-44D4-9CAA-B97A10FBFE29}" type="datetimeFigureOut">
              <a:rPr lang="nl-NL" smtClean="0"/>
              <a:t>4-11-2023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D6557A9-0D13-06C6-2123-A08DBECA4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E933D54-1356-D36A-7477-68821BE64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4987-C29B-470D-9155-96C375C2AA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9290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2F374AF-DF56-FEB0-835C-4C3EBFF7B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622189D-9436-C842-2F28-07C2F9611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B9C21DD-A109-5135-F917-0CF50AF49D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ADB7E-97CB-44D4-9CAA-B97A10FBFE29}" type="datetimeFigureOut">
              <a:rPr lang="nl-NL" smtClean="0"/>
              <a:t>4-11-2023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E6A63E0-D463-73A6-9FBE-70CC553B8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434740-9AF9-6877-B3A2-C2F21195D2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44987-C29B-470D-9155-96C375C2AA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42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7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14.jpe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0.jpeg"/><Relationship Id="rId7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5.jpeg"/><Relationship Id="rId5" Type="http://schemas.openxmlformats.org/officeDocument/2006/relationships/image" Target="../media/image17.jpeg"/><Relationship Id="rId10" Type="http://schemas.openxmlformats.org/officeDocument/2006/relationships/image" Target="../media/image10.jpeg"/><Relationship Id="rId4" Type="http://schemas.openxmlformats.org/officeDocument/2006/relationships/image" Target="../media/image11.jpeg"/><Relationship Id="rId9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0.jpeg"/><Relationship Id="rId7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5.jpeg"/><Relationship Id="rId4" Type="http://schemas.openxmlformats.org/officeDocument/2006/relationships/image" Target="../media/image11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ustomXml" Target="../ink/ink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D110EE-B35B-A0AE-8240-5BFC07268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9225" y="550863"/>
            <a:ext cx="9144000" cy="1125537"/>
          </a:xfrm>
        </p:spPr>
        <p:txBody>
          <a:bodyPr/>
          <a:lstStyle/>
          <a:p>
            <a:r>
              <a:rPr lang="en-US" b="1" dirty="0"/>
              <a:t>De </a:t>
            </a:r>
            <a:r>
              <a:rPr lang="en-US" b="1" dirty="0" err="1"/>
              <a:t>familie</a:t>
            </a:r>
            <a:r>
              <a:rPr lang="en-US" b="1" dirty="0"/>
              <a:t>   </a:t>
            </a:r>
            <a:r>
              <a:rPr lang="en-US" b="1" dirty="0" err="1"/>
              <a:t>dag</a:t>
            </a:r>
            <a:r>
              <a:rPr lang="en-US" b="1" dirty="0"/>
              <a:t> 3</a:t>
            </a:r>
            <a:endParaRPr lang="nl-NL" b="1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8F8CB84-2292-1821-81AC-E5BC746C2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6475" y="4794646"/>
            <a:ext cx="8286750" cy="1225153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026" name="Picture 2" descr="Familie Oude Krimphuis staat model voor krimp in Noordoost-Twente | Foto |  tubantia.nl">
            <a:extLst>
              <a:ext uri="{FF2B5EF4-FFF2-40B4-BE49-F238E27FC236}">
                <a16:creationId xmlns:a16="http://schemas.microsoft.com/office/drawing/2014/main" id="{70C45AEC-9B87-BED7-A51A-85BCFDC4A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7" y="2151459"/>
            <a:ext cx="8677275" cy="404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645A730-4600-83B3-48D9-ED643541F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713" y="6278880"/>
            <a:ext cx="2621603" cy="51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51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799A66-3F23-2567-3D10-19C4D2553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De </a:t>
            </a:r>
            <a:r>
              <a:rPr lang="en-US" sz="4800" b="1" dirty="0" err="1"/>
              <a:t>verjaardag</a:t>
            </a:r>
            <a:endParaRPr lang="nl-NL" sz="4800" b="1" dirty="0"/>
          </a:p>
        </p:txBody>
      </p:sp>
      <p:pic>
        <p:nvPicPr>
          <p:cNvPr id="10242" name="Picture 2" descr="Jarig zijn in tijden van corona | BRUZZKET">
            <a:extLst>
              <a:ext uri="{FF2B5EF4-FFF2-40B4-BE49-F238E27FC236}">
                <a16:creationId xmlns:a16="http://schemas.microsoft.com/office/drawing/2014/main" id="{A94B6D22-98F1-7A41-B128-C9EAD7A102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44" y="1577975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Kalender - bureau - agenda -kantoor - jaarkalender">
            <a:extLst>
              <a:ext uri="{FF2B5EF4-FFF2-40B4-BE49-F238E27FC236}">
                <a16:creationId xmlns:a16="http://schemas.microsoft.com/office/drawing/2014/main" id="{10FF8873-DF74-9E82-78DA-4FE7EE037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356" y="1862137"/>
            <a:ext cx="3895726" cy="389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B1D4691-6296-1F2B-69B7-D99752B18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1713" y="6278880"/>
            <a:ext cx="2621603" cy="51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59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9D7A0A-4A72-90E5-89BD-2CE81A8EA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De </a:t>
            </a:r>
            <a:r>
              <a:rPr lang="en-US" sz="4800" b="1" dirty="0" err="1"/>
              <a:t>bruiloft</a:t>
            </a:r>
            <a:endParaRPr lang="nl-NL" sz="4800" b="1" dirty="0"/>
          </a:p>
        </p:txBody>
      </p:sp>
      <p:pic>
        <p:nvPicPr>
          <p:cNvPr id="11266" name="Picture 2" descr="De bruiloft ceremonie tijdlijn">
            <a:extLst>
              <a:ext uri="{FF2B5EF4-FFF2-40B4-BE49-F238E27FC236}">
                <a16:creationId xmlns:a16="http://schemas.microsoft.com/office/drawing/2014/main" id="{DFCF4FE1-E2F6-E31E-F80E-577BDDA6C2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1690688"/>
            <a:ext cx="6781800" cy="460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1F7181F-EAD7-B811-FFA8-8DD3BC724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713" y="6278880"/>
            <a:ext cx="2621603" cy="51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58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6069F0-F39A-1849-CB98-730E6DA0E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err="1"/>
              <a:t>Verliefd</a:t>
            </a:r>
            <a:endParaRPr lang="nl-NL" sz="4800" b="1" dirty="0"/>
          </a:p>
        </p:txBody>
      </p:sp>
      <p:pic>
        <p:nvPicPr>
          <p:cNvPr id="12290" name="Picture 2" descr="Cartoon man en vrouw verliefd vector clipart - FriendlyStock">
            <a:extLst>
              <a:ext uri="{FF2B5EF4-FFF2-40B4-BE49-F238E27FC236}">
                <a16:creationId xmlns:a16="http://schemas.microsoft.com/office/drawing/2014/main" id="{4A86781D-1474-E915-85EC-8C0BBC777A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854" y="973931"/>
            <a:ext cx="3679296" cy="551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8D7BDFD-682E-68F0-4095-3A2D4D50B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713" y="6278880"/>
            <a:ext cx="2621603" cy="51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540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E02A25-6D35-B838-7AF1-BCDF58C0D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err="1"/>
              <a:t>Samenwonen</a:t>
            </a:r>
            <a:endParaRPr lang="nl-NL" sz="4800" b="1" dirty="0"/>
          </a:p>
        </p:txBody>
      </p:sp>
      <p:pic>
        <p:nvPicPr>
          <p:cNvPr id="14338" name="Picture 2" descr="Samenwonen">
            <a:extLst>
              <a:ext uri="{FF2B5EF4-FFF2-40B4-BE49-F238E27FC236}">
                <a16:creationId xmlns:a16="http://schemas.microsoft.com/office/drawing/2014/main" id="{38842ACF-97BB-F283-B7B6-6A78BA3355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382289"/>
            <a:ext cx="4911721" cy="327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85CDABD-F100-A035-1979-558ED77A638B}"/>
              </a:ext>
            </a:extLst>
          </p:cNvPr>
          <p:cNvSpPr txBox="1"/>
          <p:nvPr/>
        </p:nvSpPr>
        <p:spPr>
          <a:xfrm>
            <a:off x="4987920" y="4352925"/>
            <a:ext cx="3848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Je </a:t>
            </a:r>
            <a:r>
              <a:rPr lang="en-US" sz="3600" dirty="0" err="1"/>
              <a:t>woont</a:t>
            </a:r>
            <a:r>
              <a:rPr lang="en-US" sz="3600" dirty="0"/>
              <a:t> </a:t>
            </a:r>
            <a:r>
              <a:rPr lang="en-US" sz="3600" dirty="0" err="1"/>
              <a:t>als</a:t>
            </a:r>
            <a:r>
              <a:rPr lang="en-US" sz="3600" dirty="0"/>
              <a:t> man </a:t>
            </a:r>
            <a:r>
              <a:rPr lang="en-US" sz="3600" dirty="0" err="1"/>
              <a:t>en</a:t>
            </a:r>
            <a:r>
              <a:rPr lang="en-US" sz="3600" dirty="0"/>
              <a:t> vrouw </a:t>
            </a:r>
            <a:r>
              <a:rPr lang="en-US" sz="3600" dirty="0" err="1"/>
              <a:t>samen</a:t>
            </a:r>
            <a:r>
              <a:rPr lang="en-US" sz="3600" dirty="0"/>
              <a:t> maar bent </a:t>
            </a:r>
            <a:r>
              <a:rPr lang="en-US" sz="3600" dirty="0" err="1"/>
              <a:t>niet</a:t>
            </a:r>
            <a:r>
              <a:rPr lang="en-US" sz="3600" dirty="0"/>
              <a:t> getrouwd</a:t>
            </a:r>
            <a:endParaRPr lang="nl-NL" sz="3600" dirty="0"/>
          </a:p>
        </p:txBody>
      </p:sp>
      <p:pic>
        <p:nvPicPr>
          <p:cNvPr id="14342" name="Picture 6" descr="wehkamp Digitale Cadeaukaart Samenwonen 25 euro | wehkamp">
            <a:extLst>
              <a:ext uri="{FF2B5EF4-FFF2-40B4-BE49-F238E27FC236}">
                <a16:creationId xmlns:a16="http://schemas.microsoft.com/office/drawing/2014/main" id="{F1A796D6-B45F-6B89-05CE-8B81215C52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2104" r="217"/>
          <a:stretch/>
        </p:blipFill>
        <p:spPr bwMode="auto">
          <a:xfrm>
            <a:off x="7391399" y="1382289"/>
            <a:ext cx="4381501" cy="298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8501562-BE33-535E-4A42-32441F821A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1713" y="6278880"/>
            <a:ext cx="2621603" cy="51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43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25D52B-8BE0-7ED7-4377-9C2F66748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err="1"/>
              <a:t>Scheiden</a:t>
            </a:r>
            <a:endParaRPr lang="nl-NL" sz="4800" b="1" dirty="0"/>
          </a:p>
        </p:txBody>
      </p:sp>
      <p:pic>
        <p:nvPicPr>
          <p:cNvPr id="13314" name="Picture 2" descr="Geen vechtscheiding: zó kun je scheiden het beste aanpakken | Margriet">
            <a:extLst>
              <a:ext uri="{FF2B5EF4-FFF2-40B4-BE49-F238E27FC236}">
                <a16:creationId xmlns:a16="http://schemas.microsoft.com/office/drawing/2014/main" id="{803693BA-D99D-DD48-89EA-FF78D5398A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" y="1816100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Scheiden met kinderen? 5 fases die je doorloopt | WIJ.nl">
            <a:extLst>
              <a:ext uri="{FF2B5EF4-FFF2-40B4-BE49-F238E27FC236}">
                <a16:creationId xmlns:a16="http://schemas.microsoft.com/office/drawing/2014/main" id="{E8E6F1A4-8989-9505-1C96-1F4B589DA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540" y="1816100"/>
            <a:ext cx="5977260" cy="29886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4355F2C-D87F-6977-B10B-15E705EED4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1713" y="6278880"/>
            <a:ext cx="2621603" cy="51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28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7EE0FA-8664-9578-20C2-6501D8C9C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Alleenstaand</a:t>
            </a:r>
            <a:endParaRPr lang="nl-NL" b="1" dirty="0"/>
          </a:p>
        </p:txBody>
      </p:sp>
      <p:pic>
        <p:nvPicPr>
          <p:cNvPr id="15362" name="Picture 2" descr="Happy Single Parent And Baby. Icon Multicolored In Simple Figures. Symbol  Of Single Parenthood. Vector Can Be Used As Logotype. Royalty Free SVG,  Cliparts, Vectors, And Stock Illustration. Image 105751138.">
            <a:extLst>
              <a:ext uri="{FF2B5EF4-FFF2-40B4-BE49-F238E27FC236}">
                <a16:creationId xmlns:a16="http://schemas.microsoft.com/office/drawing/2014/main" id="{EF847C4A-4F92-59B0-45C6-2275C72FA6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39078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C3AAFC8-00DF-83E5-8D17-26EFF0856A24}"/>
              </a:ext>
            </a:extLst>
          </p:cNvPr>
          <p:cNvSpPr txBox="1"/>
          <p:nvPr/>
        </p:nvSpPr>
        <p:spPr>
          <a:xfrm>
            <a:off x="5553075" y="2609850"/>
            <a:ext cx="6143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Je bent </a:t>
            </a:r>
            <a:r>
              <a:rPr lang="en-US" sz="3600" u="sng" dirty="0" err="1"/>
              <a:t>niet</a:t>
            </a:r>
            <a:r>
              <a:rPr lang="en-US" sz="3600" dirty="0"/>
              <a:t> getrouwd.</a:t>
            </a:r>
          </a:p>
          <a:p>
            <a:r>
              <a:rPr lang="en-US" sz="3600" dirty="0"/>
              <a:t>Je </a:t>
            </a:r>
            <a:r>
              <a:rPr lang="en-US" sz="3600" dirty="0" err="1"/>
              <a:t>woont</a:t>
            </a:r>
            <a:r>
              <a:rPr lang="en-US" sz="3600" dirty="0"/>
              <a:t> </a:t>
            </a:r>
            <a:r>
              <a:rPr lang="en-US" sz="3600" u="sng" dirty="0" err="1"/>
              <a:t>niet</a:t>
            </a:r>
            <a:r>
              <a:rPr lang="en-US" sz="3600" dirty="0"/>
              <a:t> </a:t>
            </a:r>
            <a:r>
              <a:rPr lang="en-US" sz="3600" dirty="0" err="1"/>
              <a:t>samen</a:t>
            </a:r>
            <a:r>
              <a:rPr lang="en-US" sz="3600" dirty="0"/>
              <a:t>.</a:t>
            </a:r>
          </a:p>
          <a:p>
            <a:r>
              <a:rPr lang="en-US" sz="3600" dirty="0"/>
              <a:t>Je </a:t>
            </a:r>
            <a:r>
              <a:rPr lang="en-US" sz="3600" dirty="0" err="1"/>
              <a:t>woont</a:t>
            </a:r>
            <a:r>
              <a:rPr lang="en-US" sz="3600" dirty="0"/>
              <a:t> </a:t>
            </a:r>
            <a:r>
              <a:rPr lang="en-US" sz="3600" dirty="0" err="1"/>
              <a:t>alleen</a:t>
            </a:r>
            <a:r>
              <a:rPr lang="en-US" sz="3600" dirty="0"/>
              <a:t>.</a:t>
            </a:r>
          </a:p>
          <a:p>
            <a:r>
              <a:rPr lang="en-US" sz="3600" dirty="0"/>
              <a:t>Soms met kinderen.</a:t>
            </a:r>
            <a:endParaRPr lang="nl-NL" sz="3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548809-7C41-22CD-8B5D-E905878A8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713" y="6278880"/>
            <a:ext cx="2621603" cy="51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64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5BE654-E889-6AE1-9756-B53DF7145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De </a:t>
            </a:r>
            <a:r>
              <a:rPr lang="en-US" b="1" dirty="0" err="1"/>
              <a:t>begrafenis</a:t>
            </a:r>
            <a:endParaRPr lang="nl-NL" b="1" dirty="0"/>
          </a:p>
        </p:txBody>
      </p:sp>
      <p:pic>
        <p:nvPicPr>
          <p:cNvPr id="16386" name="Picture 2" descr="begrafenis - WikiWoordenboek">
            <a:extLst>
              <a:ext uri="{FF2B5EF4-FFF2-40B4-BE49-F238E27FC236}">
                <a16:creationId xmlns:a16="http://schemas.microsoft.com/office/drawing/2014/main" id="{43255C8D-A71B-C15E-B068-78E260995D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80" y="1405730"/>
            <a:ext cx="6246705" cy="468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B9D65A9-83D8-94E9-75CD-47961523A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713" y="6278880"/>
            <a:ext cx="2621603" cy="51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29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9C5513-61F2-095F-E466-E66F4112B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DBC03B-1187-0459-6936-73A9D6F7C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2678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ternale bijwerkingen na covid-19-vaccinatie in de zwangerschap | NTvG">
            <a:extLst>
              <a:ext uri="{FF2B5EF4-FFF2-40B4-BE49-F238E27FC236}">
                <a16:creationId xmlns:a16="http://schemas.microsoft.com/office/drawing/2014/main" id="{D491EBB7-65A6-6A87-1277-7A08CB465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962087"/>
            <a:ext cx="3000375" cy="225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een vechtscheiding: zó kun je scheiden het beste aanpakken | Margriet">
            <a:extLst>
              <a:ext uri="{FF2B5EF4-FFF2-40B4-BE49-F238E27FC236}">
                <a16:creationId xmlns:a16="http://schemas.microsoft.com/office/drawing/2014/main" id="{5BAEF1C0-7FAD-66B3-2ED7-CFFB0BFE6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606" y="739775"/>
            <a:ext cx="2784475" cy="278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ubercoaching - @homebydiny - Autisme vriendelijke pubercoaching">
            <a:extLst>
              <a:ext uri="{FF2B5EF4-FFF2-40B4-BE49-F238E27FC236}">
                <a16:creationId xmlns:a16="http://schemas.microsoft.com/office/drawing/2014/main" id="{EC3ED4F3-7000-B415-8123-D9E0E9777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4" y="3645633"/>
            <a:ext cx="3633717" cy="240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artoon man en vrouw verliefd vector clipart - FriendlyStock">
            <a:extLst>
              <a:ext uri="{FF2B5EF4-FFF2-40B4-BE49-F238E27FC236}">
                <a16:creationId xmlns:a16="http://schemas.microsoft.com/office/drawing/2014/main" id="{BB6734FF-D023-E139-BCAF-3477F0A46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352" y="764778"/>
            <a:ext cx="3679296" cy="551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leuter speelt">
            <a:extLst>
              <a:ext uri="{FF2B5EF4-FFF2-40B4-BE49-F238E27FC236}">
                <a16:creationId xmlns:a16="http://schemas.microsoft.com/office/drawing/2014/main" id="{402E6AFC-8FC4-DC14-7582-69746DB1C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724" y="4088123"/>
            <a:ext cx="3906760" cy="219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078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een vechtscheiding: zó kun je scheiden het beste aanpakken | Margriet">
            <a:extLst>
              <a:ext uri="{FF2B5EF4-FFF2-40B4-BE49-F238E27FC236}">
                <a16:creationId xmlns:a16="http://schemas.microsoft.com/office/drawing/2014/main" id="{5BAEF1C0-7FAD-66B3-2ED7-CFFB0BFE6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331" y="3625850"/>
            <a:ext cx="2784475" cy="278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ubercoaching - @homebydiny - Autisme vriendelijke pubercoaching">
            <a:extLst>
              <a:ext uri="{FF2B5EF4-FFF2-40B4-BE49-F238E27FC236}">
                <a16:creationId xmlns:a16="http://schemas.microsoft.com/office/drawing/2014/main" id="{EC3ED4F3-7000-B415-8123-D9E0E9777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446" y="1367203"/>
            <a:ext cx="3633717" cy="240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artoon man en vrouw verliefd vector clipart - FriendlyStock">
            <a:extLst>
              <a:ext uri="{FF2B5EF4-FFF2-40B4-BE49-F238E27FC236}">
                <a16:creationId xmlns:a16="http://schemas.microsoft.com/office/drawing/2014/main" id="{BB6734FF-D023-E139-BCAF-3477F0A46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" y="317103"/>
            <a:ext cx="3679296" cy="551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leuter speelt">
            <a:extLst>
              <a:ext uri="{FF2B5EF4-FFF2-40B4-BE49-F238E27FC236}">
                <a16:creationId xmlns:a16="http://schemas.microsoft.com/office/drawing/2014/main" id="{402E6AFC-8FC4-DC14-7582-69746DB1C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228" y="739775"/>
            <a:ext cx="3906760" cy="219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573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9DA63B-9954-A0B3-59B5-8BD86A50A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17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err="1"/>
              <a:t>Zwanger</a:t>
            </a:r>
            <a:endParaRPr lang="nl-NL" sz="4800" b="1" dirty="0"/>
          </a:p>
        </p:txBody>
      </p:sp>
      <p:pic>
        <p:nvPicPr>
          <p:cNvPr id="8194" name="Picture 2" descr="Maternale bijwerkingen na covid-19-vaccinatie in de zwangerschap | NTvG">
            <a:extLst>
              <a:ext uri="{FF2B5EF4-FFF2-40B4-BE49-F238E27FC236}">
                <a16:creationId xmlns:a16="http://schemas.microsoft.com/office/drawing/2014/main" id="{7829B672-A793-F57C-EFDC-91E6E8B6CA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638362"/>
            <a:ext cx="5343525" cy="400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241.000+ Zwanger Buik Stockfoto's, afbeeldingen en royalty-free beelden -  iStock | Geborgen">
            <a:extLst>
              <a:ext uri="{FF2B5EF4-FFF2-40B4-BE49-F238E27FC236}">
                <a16:creationId xmlns:a16="http://schemas.microsoft.com/office/drawing/2014/main" id="{AD700224-5501-A1C7-7E3D-04DEB8667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6" y="2529212"/>
            <a:ext cx="5052323" cy="32856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6D97574-071A-59AD-A6CC-A23D856EA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1713" y="6278880"/>
            <a:ext cx="2621603" cy="51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64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amenwonen">
            <a:extLst>
              <a:ext uri="{FF2B5EF4-FFF2-40B4-BE49-F238E27FC236}">
                <a16:creationId xmlns:a16="http://schemas.microsoft.com/office/drawing/2014/main" id="{83FB45E1-883D-F8C4-52E7-45550551E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175" y="746535"/>
            <a:ext cx="3438526" cy="229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aving a baby can rock a marriage – and life post-children can be a  challenge - BBC Worklife">
            <a:extLst>
              <a:ext uri="{FF2B5EF4-FFF2-40B4-BE49-F238E27FC236}">
                <a16:creationId xmlns:a16="http://schemas.microsoft.com/office/drawing/2014/main" id="{4851248D-C179-1A30-34AF-5F9BE3B19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99" y="863222"/>
            <a:ext cx="3105151" cy="174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Rouveense scholen Triangel en Levensboom kampen met ruimtegebrek - Meppeler  Courant">
            <a:extLst>
              <a:ext uri="{FF2B5EF4-FFF2-40B4-BE49-F238E27FC236}">
                <a16:creationId xmlns:a16="http://schemas.microsoft.com/office/drawing/2014/main" id="{274A132C-2BEC-BB36-046E-49A4863B5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86200"/>
            <a:ext cx="3191849" cy="199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Jarig zijn in tijden van corona | BRUZZKET">
            <a:extLst>
              <a:ext uri="{FF2B5EF4-FFF2-40B4-BE49-F238E27FC236}">
                <a16:creationId xmlns:a16="http://schemas.microsoft.com/office/drawing/2014/main" id="{C8A0B6AB-4448-01B9-0B37-B68497CBA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514724"/>
            <a:ext cx="4445001" cy="25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egrafenis - WikiWoordenboek">
            <a:extLst>
              <a:ext uri="{FF2B5EF4-FFF2-40B4-BE49-F238E27FC236}">
                <a16:creationId xmlns:a16="http://schemas.microsoft.com/office/drawing/2014/main" id="{D90794E6-BC95-513F-04DE-CBA1DAF9C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1466850"/>
            <a:ext cx="3441458" cy="258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917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ving a baby can rock a marriage – and life post-children can be a  challenge - BBC Worklife">
            <a:extLst>
              <a:ext uri="{FF2B5EF4-FFF2-40B4-BE49-F238E27FC236}">
                <a16:creationId xmlns:a16="http://schemas.microsoft.com/office/drawing/2014/main" id="{4851248D-C179-1A30-34AF-5F9BE3B19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3574118"/>
            <a:ext cx="3940419" cy="221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Rouveense scholen Triangel en Levensboom kampen met ruimtegebrek - Meppeler  Courant">
            <a:extLst>
              <a:ext uri="{FF2B5EF4-FFF2-40B4-BE49-F238E27FC236}">
                <a16:creationId xmlns:a16="http://schemas.microsoft.com/office/drawing/2014/main" id="{274A132C-2BEC-BB36-046E-49A4863B5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868" y="576114"/>
            <a:ext cx="3784357" cy="23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Jarig zijn in tijden van corona | BRUZZKET">
            <a:extLst>
              <a:ext uri="{FF2B5EF4-FFF2-40B4-BE49-F238E27FC236}">
                <a16:creationId xmlns:a16="http://schemas.microsoft.com/office/drawing/2014/main" id="{C8A0B6AB-4448-01B9-0B37-B68497CBA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67" y="3667124"/>
            <a:ext cx="2370669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egrafenis - WikiWoordenboek">
            <a:extLst>
              <a:ext uri="{FF2B5EF4-FFF2-40B4-BE49-F238E27FC236}">
                <a16:creationId xmlns:a16="http://schemas.microsoft.com/office/drawing/2014/main" id="{D90794E6-BC95-513F-04DE-CBA1DAF9C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1" y="538272"/>
            <a:ext cx="3441458" cy="258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076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ternale bijwerkingen na covid-19-vaccinatie in de zwangerschap | NTvG">
            <a:extLst>
              <a:ext uri="{FF2B5EF4-FFF2-40B4-BE49-F238E27FC236}">
                <a16:creationId xmlns:a16="http://schemas.microsoft.com/office/drawing/2014/main" id="{D491EBB7-65A6-6A87-1277-7A08CB465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5" y="962087"/>
            <a:ext cx="2153768" cy="161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een vechtscheiding: zó kun je scheiden het beste aanpakken | Margriet">
            <a:extLst>
              <a:ext uri="{FF2B5EF4-FFF2-40B4-BE49-F238E27FC236}">
                <a16:creationId xmlns:a16="http://schemas.microsoft.com/office/drawing/2014/main" id="{5BAEF1C0-7FAD-66B3-2ED7-CFFB0BFE6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384" y="574278"/>
            <a:ext cx="1876691" cy="187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ubercoaching - @homebydiny - Autisme vriendelijke pubercoaching">
            <a:extLst>
              <a:ext uri="{FF2B5EF4-FFF2-40B4-BE49-F238E27FC236}">
                <a16:creationId xmlns:a16="http://schemas.microsoft.com/office/drawing/2014/main" id="{EC3ED4F3-7000-B415-8123-D9E0E9777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31" y="2931736"/>
            <a:ext cx="2320028" cy="153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artoon man en vrouw verliefd vector clipart - FriendlyStock">
            <a:extLst>
              <a:ext uri="{FF2B5EF4-FFF2-40B4-BE49-F238E27FC236}">
                <a16:creationId xmlns:a16="http://schemas.microsoft.com/office/drawing/2014/main" id="{BB6734FF-D023-E139-BCAF-3477F0A46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851" y="764337"/>
            <a:ext cx="1834935" cy="275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leuter speelt">
            <a:extLst>
              <a:ext uri="{FF2B5EF4-FFF2-40B4-BE49-F238E27FC236}">
                <a16:creationId xmlns:a16="http://schemas.microsoft.com/office/drawing/2014/main" id="{402E6AFC-8FC4-DC14-7582-69746DB1C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116" y="574278"/>
            <a:ext cx="3121251" cy="175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amenwonen">
            <a:extLst>
              <a:ext uri="{FF2B5EF4-FFF2-40B4-BE49-F238E27FC236}">
                <a16:creationId xmlns:a16="http://schemas.microsoft.com/office/drawing/2014/main" id="{AE1F8F66-858E-2950-8F0D-E14B18E7B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684" y="2680065"/>
            <a:ext cx="2320028" cy="154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Jarig zijn in tijden van corona | BRUZZKET">
            <a:extLst>
              <a:ext uri="{FF2B5EF4-FFF2-40B4-BE49-F238E27FC236}">
                <a16:creationId xmlns:a16="http://schemas.microsoft.com/office/drawing/2014/main" id="{46581178-8026-3117-21F3-D56AA1520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905" y="2577413"/>
            <a:ext cx="3118477" cy="175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egrafenis - WikiWoordenboek">
            <a:extLst>
              <a:ext uri="{FF2B5EF4-FFF2-40B4-BE49-F238E27FC236}">
                <a16:creationId xmlns:a16="http://schemas.microsoft.com/office/drawing/2014/main" id="{7D7ADF4A-C451-5261-A7F9-837176D50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4529580"/>
            <a:ext cx="2641598" cy="19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ouveense scholen Triangel en Levensboom kampen met ruimtegebrek - Meppeler  Courant">
            <a:extLst>
              <a:ext uri="{FF2B5EF4-FFF2-40B4-BE49-F238E27FC236}">
                <a16:creationId xmlns:a16="http://schemas.microsoft.com/office/drawing/2014/main" id="{48351CC0-00F8-01DD-F926-B79F38E4E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945" y="4734886"/>
            <a:ext cx="3276960" cy="204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Geboorte van je kind; 10 cm ontsluiting en je mag persen.">
            <a:extLst>
              <a:ext uri="{FF2B5EF4-FFF2-40B4-BE49-F238E27FC236}">
                <a16:creationId xmlns:a16="http://schemas.microsoft.com/office/drawing/2014/main" id="{949FE7C2-DECF-8422-CDC3-EBBF57D50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674" y="4955548"/>
            <a:ext cx="2876551" cy="1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575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ternale bijwerkingen na covid-19-vaccinatie in de zwangerschap | NTvG">
            <a:extLst>
              <a:ext uri="{FF2B5EF4-FFF2-40B4-BE49-F238E27FC236}">
                <a16:creationId xmlns:a16="http://schemas.microsoft.com/office/drawing/2014/main" id="{D491EBB7-65A6-6A87-1277-7A08CB465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674" y="525212"/>
            <a:ext cx="2153768" cy="161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een vechtscheiding: zó kun je scheiden het beste aanpakken | Margriet">
            <a:extLst>
              <a:ext uri="{FF2B5EF4-FFF2-40B4-BE49-F238E27FC236}">
                <a16:creationId xmlns:a16="http://schemas.microsoft.com/office/drawing/2014/main" id="{5BAEF1C0-7FAD-66B3-2ED7-CFFB0BFE6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35" y="394529"/>
            <a:ext cx="1876691" cy="187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ubercoaching - @homebydiny - Autisme vriendelijke pubercoaching">
            <a:extLst>
              <a:ext uri="{FF2B5EF4-FFF2-40B4-BE49-F238E27FC236}">
                <a16:creationId xmlns:a16="http://schemas.microsoft.com/office/drawing/2014/main" id="{EC3ED4F3-7000-B415-8123-D9E0E9777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31" y="2931736"/>
            <a:ext cx="2320028" cy="153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artoon man en vrouw verliefd vector clipart - FriendlyStock">
            <a:extLst>
              <a:ext uri="{FF2B5EF4-FFF2-40B4-BE49-F238E27FC236}">
                <a16:creationId xmlns:a16="http://schemas.microsoft.com/office/drawing/2014/main" id="{BB6734FF-D023-E139-BCAF-3477F0A46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851" y="764337"/>
            <a:ext cx="1834935" cy="275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amenwonen">
            <a:extLst>
              <a:ext uri="{FF2B5EF4-FFF2-40B4-BE49-F238E27FC236}">
                <a16:creationId xmlns:a16="http://schemas.microsoft.com/office/drawing/2014/main" id="{AE1F8F66-858E-2950-8F0D-E14B18E7B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379" y="4983185"/>
            <a:ext cx="2320028" cy="154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Jarig zijn in tijden van corona | BRUZZKET">
            <a:extLst>
              <a:ext uri="{FF2B5EF4-FFF2-40B4-BE49-F238E27FC236}">
                <a16:creationId xmlns:a16="http://schemas.microsoft.com/office/drawing/2014/main" id="{46581178-8026-3117-21F3-D56AA1520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905" y="2577413"/>
            <a:ext cx="3118477" cy="175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egrafenis - WikiWoordenboek">
            <a:extLst>
              <a:ext uri="{FF2B5EF4-FFF2-40B4-BE49-F238E27FC236}">
                <a16:creationId xmlns:a16="http://schemas.microsoft.com/office/drawing/2014/main" id="{7D7ADF4A-C451-5261-A7F9-837176D50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945" y="596214"/>
            <a:ext cx="2641598" cy="19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ouveense scholen Triangel en Levensboom kampen met ruimtegebrek - Meppeler  Courant">
            <a:extLst>
              <a:ext uri="{FF2B5EF4-FFF2-40B4-BE49-F238E27FC236}">
                <a16:creationId xmlns:a16="http://schemas.microsoft.com/office/drawing/2014/main" id="{48351CC0-00F8-01DD-F926-B79F38E4E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337" y="2820613"/>
            <a:ext cx="3276960" cy="204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Geboorte van je kind; 10 cm ontsluiting en je mag persen.">
            <a:extLst>
              <a:ext uri="{FF2B5EF4-FFF2-40B4-BE49-F238E27FC236}">
                <a16:creationId xmlns:a16="http://schemas.microsoft.com/office/drawing/2014/main" id="{949FE7C2-DECF-8422-CDC3-EBBF57D50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786" y="4696448"/>
            <a:ext cx="2876551" cy="1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883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8719FF-430B-C50A-5A56-83E64AE12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De </a:t>
            </a:r>
            <a:r>
              <a:rPr lang="en-US" sz="4800" b="1" dirty="0" err="1"/>
              <a:t>geboorte</a:t>
            </a:r>
            <a:endParaRPr lang="nl-NL" sz="4800" b="1" dirty="0"/>
          </a:p>
        </p:txBody>
      </p:sp>
      <p:pic>
        <p:nvPicPr>
          <p:cNvPr id="7170" name="Picture 2" descr="Geboorte van je kind; 10 cm ontsluiting en je mag persen.">
            <a:extLst>
              <a:ext uri="{FF2B5EF4-FFF2-40B4-BE49-F238E27FC236}">
                <a16:creationId xmlns:a16="http://schemas.microsoft.com/office/drawing/2014/main" id="{E32785E4-1543-FC65-EC38-77F93BF485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4" y="1877218"/>
            <a:ext cx="5972581" cy="397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eboortebord van vliegende ooievaar met baby blauw">
            <a:extLst>
              <a:ext uri="{FF2B5EF4-FFF2-40B4-BE49-F238E27FC236}">
                <a16:creationId xmlns:a16="http://schemas.microsoft.com/office/drawing/2014/main" id="{1720FCD9-8E25-1BBE-B423-65BD950ED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1719658"/>
            <a:ext cx="3971131" cy="397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4724220-EF8B-92DC-795B-846B06508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1713" y="6278880"/>
            <a:ext cx="2621603" cy="51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87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8719FF-430B-C50A-5A56-83E64AE12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De baby</a:t>
            </a:r>
            <a:endParaRPr lang="nl-NL" sz="4800" b="1" dirty="0"/>
          </a:p>
        </p:txBody>
      </p:sp>
      <p:pic>
        <p:nvPicPr>
          <p:cNvPr id="2050" name="Picture 2" descr="Having a baby can rock a marriage – and life post-children can be a  challenge - BBC Worklife">
            <a:extLst>
              <a:ext uri="{FF2B5EF4-FFF2-40B4-BE49-F238E27FC236}">
                <a16:creationId xmlns:a16="http://schemas.microsoft.com/office/drawing/2014/main" id="{CAB25778-6C63-FE55-EF97-7146E55AF8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91875D4-D3FC-EAAB-FBD1-5B1FBE7A1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713" y="6278880"/>
            <a:ext cx="2621603" cy="51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59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C7510-959D-02EC-BC7E-CA148C892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De</a:t>
            </a:r>
            <a:r>
              <a:rPr lang="en-US" sz="4800" dirty="0"/>
              <a:t> </a:t>
            </a:r>
            <a:r>
              <a:rPr lang="en-US" sz="4800" b="1" dirty="0" err="1"/>
              <a:t>peuter</a:t>
            </a:r>
            <a:endParaRPr lang="nl-NL" sz="4800" b="1" dirty="0"/>
          </a:p>
        </p:txBody>
      </p:sp>
      <p:pic>
        <p:nvPicPr>
          <p:cNvPr id="5126" name="Picture 6" descr="Peuter 2 jaar oud Beeld Ouders van Nu Redactie">
            <a:extLst>
              <a:ext uri="{FF2B5EF4-FFF2-40B4-BE49-F238E27FC236}">
                <a16:creationId xmlns:a16="http://schemas.microsoft.com/office/drawing/2014/main" id="{973FFC6D-8C58-EBAD-97D6-AB8C80EBBB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10" y="1690688"/>
            <a:ext cx="725223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7098036B-75BA-3980-289C-7A984BBFA15E}"/>
              </a:ext>
            </a:extLst>
          </p:cNvPr>
          <p:cNvSpPr txBox="1"/>
          <p:nvPr/>
        </p:nvSpPr>
        <p:spPr>
          <a:xfrm>
            <a:off x="8868792" y="1606857"/>
            <a:ext cx="20063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Een</a:t>
            </a:r>
            <a:r>
              <a:rPr lang="en-US" sz="3200" dirty="0"/>
              <a:t> </a:t>
            </a:r>
            <a:r>
              <a:rPr lang="en-US" sz="3200" dirty="0" err="1"/>
              <a:t>peuter</a:t>
            </a:r>
            <a:r>
              <a:rPr lang="en-US" sz="3200" dirty="0"/>
              <a:t> is ongeveer 1 ½  tot 4 </a:t>
            </a:r>
            <a:r>
              <a:rPr lang="en-US" sz="3200" dirty="0" err="1"/>
              <a:t>jaar</a:t>
            </a:r>
            <a:r>
              <a:rPr lang="en-US" sz="3200" dirty="0"/>
              <a:t> oud.</a:t>
            </a:r>
            <a:endParaRPr lang="nl-NL" sz="32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F2E93A6-CAB2-875B-BB91-B4C9B1885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713" y="6278880"/>
            <a:ext cx="2621603" cy="51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962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C7510-959D-02EC-BC7E-CA148C892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De</a:t>
            </a:r>
            <a:r>
              <a:rPr lang="en-US" sz="4800" dirty="0"/>
              <a:t> </a:t>
            </a:r>
            <a:r>
              <a:rPr lang="en-US" sz="4800" b="1" dirty="0" err="1"/>
              <a:t>kleuter</a:t>
            </a:r>
            <a:endParaRPr lang="nl-NL" sz="4800" b="1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098036B-75BA-3980-289C-7A984BBFA15E}"/>
              </a:ext>
            </a:extLst>
          </p:cNvPr>
          <p:cNvSpPr txBox="1"/>
          <p:nvPr/>
        </p:nvSpPr>
        <p:spPr>
          <a:xfrm>
            <a:off x="8868792" y="1606857"/>
            <a:ext cx="20063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Een</a:t>
            </a:r>
            <a:r>
              <a:rPr lang="en-US" sz="3200" dirty="0"/>
              <a:t> </a:t>
            </a:r>
            <a:r>
              <a:rPr lang="en-US" sz="3200" dirty="0" err="1"/>
              <a:t>kleuter</a:t>
            </a:r>
            <a:r>
              <a:rPr lang="en-US" sz="3200" dirty="0"/>
              <a:t> is ongeveer 4 tot 6 </a:t>
            </a:r>
            <a:r>
              <a:rPr lang="en-US" sz="3200" dirty="0" err="1"/>
              <a:t>jaar</a:t>
            </a:r>
            <a:r>
              <a:rPr lang="en-US" sz="3200" dirty="0"/>
              <a:t> oud.</a:t>
            </a:r>
            <a:endParaRPr lang="nl-NL" sz="3200" dirty="0"/>
          </a:p>
        </p:txBody>
      </p:sp>
      <p:pic>
        <p:nvPicPr>
          <p:cNvPr id="6146" name="Picture 2" descr="Kleuter speelt">
            <a:extLst>
              <a:ext uri="{FF2B5EF4-FFF2-40B4-BE49-F238E27FC236}">
                <a16:creationId xmlns:a16="http://schemas.microsoft.com/office/drawing/2014/main" id="{ED15DA84-758C-6868-60E3-4B0C1A7DB7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1" y="1755239"/>
            <a:ext cx="7362667" cy="413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301706A-12F4-D371-820F-8147C132E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713" y="6278880"/>
            <a:ext cx="2621603" cy="51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51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43CABE-FA51-F118-C306-2883F8948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De </a:t>
            </a:r>
            <a:r>
              <a:rPr lang="en-US" sz="4800" b="1" dirty="0" err="1"/>
              <a:t>basisschool</a:t>
            </a:r>
            <a:endParaRPr lang="nl-NL" sz="4800" b="1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3954367-EB19-0450-044A-30365EE52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9220" name="Picture 4" descr="Rouveense scholen Triangel en Levensboom kampen met ruimtegebrek - Meppeler  Courant">
            <a:extLst>
              <a:ext uri="{FF2B5EF4-FFF2-40B4-BE49-F238E27FC236}">
                <a16:creationId xmlns:a16="http://schemas.microsoft.com/office/drawing/2014/main" id="{6B34C8AC-8ECE-C095-262A-F069D275B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6493062" cy="405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DAA5F41F-BDF3-9328-D02F-5D6372658096}"/>
              </a:ext>
            </a:extLst>
          </p:cNvPr>
          <p:cNvSpPr txBox="1"/>
          <p:nvPr/>
        </p:nvSpPr>
        <p:spPr>
          <a:xfrm flipH="1">
            <a:off x="7905751" y="2105025"/>
            <a:ext cx="3448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School voor kinderen van 4 tot 12 </a:t>
            </a:r>
            <a:r>
              <a:rPr lang="en-US" sz="3600" dirty="0" err="1"/>
              <a:t>jaar</a:t>
            </a:r>
            <a:endParaRPr lang="nl-NL" sz="3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E364240-EB64-070E-36E4-90C1EB3B9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713" y="6278880"/>
            <a:ext cx="2621603" cy="51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86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03406-51F8-1F57-A699-BA2367684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6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De </a:t>
            </a:r>
            <a:r>
              <a:rPr lang="en-US" sz="4800" b="1" dirty="0" err="1"/>
              <a:t>puber</a:t>
            </a:r>
            <a:endParaRPr lang="nl-NL" sz="4800" b="1" dirty="0"/>
          </a:p>
        </p:txBody>
      </p:sp>
      <p:pic>
        <p:nvPicPr>
          <p:cNvPr id="4098" name="Picture 2" descr="Pubercoaching - @homebydiny - Autisme vriendelijke pubercoaching">
            <a:extLst>
              <a:ext uri="{FF2B5EF4-FFF2-40B4-BE49-F238E27FC236}">
                <a16:creationId xmlns:a16="http://schemas.microsoft.com/office/drawing/2014/main" id="{E3AD79B1-12A9-57A2-3D7B-592E293636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4" y="1700213"/>
            <a:ext cx="657193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BEBF093-4CD0-D0CE-4B72-93D02B4D8C43}"/>
              </a:ext>
            </a:extLst>
          </p:cNvPr>
          <p:cNvSpPr txBox="1"/>
          <p:nvPr/>
        </p:nvSpPr>
        <p:spPr>
          <a:xfrm>
            <a:off x="7590408" y="1700213"/>
            <a:ext cx="3763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Kinderen </a:t>
            </a:r>
            <a:r>
              <a:rPr lang="en-US" sz="3200" dirty="0" err="1"/>
              <a:t>worden</a:t>
            </a:r>
            <a:r>
              <a:rPr lang="en-US" sz="3200" dirty="0"/>
              <a:t> </a:t>
            </a:r>
            <a:r>
              <a:rPr lang="en-US" sz="3200" dirty="0" err="1"/>
              <a:t>een</a:t>
            </a:r>
            <a:r>
              <a:rPr lang="en-US" sz="3200" dirty="0"/>
              <a:t> </a:t>
            </a:r>
            <a:r>
              <a:rPr lang="en-US" sz="3200" dirty="0" err="1"/>
              <a:t>puber</a:t>
            </a:r>
            <a:r>
              <a:rPr lang="en-US" sz="3200" dirty="0"/>
              <a:t> </a:t>
            </a:r>
            <a:r>
              <a:rPr lang="en-US" sz="3200" dirty="0" err="1"/>
              <a:t>als</a:t>
            </a:r>
            <a:r>
              <a:rPr lang="en-US" sz="3200" dirty="0"/>
              <a:t> ze ongeveer 12 </a:t>
            </a:r>
            <a:r>
              <a:rPr lang="en-US" sz="3200" dirty="0" err="1"/>
              <a:t>jaar</a:t>
            </a:r>
            <a:r>
              <a:rPr lang="en-US" sz="3200" dirty="0"/>
              <a:t> </a:t>
            </a:r>
            <a:r>
              <a:rPr lang="en-US" sz="3200" dirty="0" err="1"/>
              <a:t>zijn</a:t>
            </a:r>
            <a:r>
              <a:rPr lang="en-US" sz="3200" dirty="0"/>
              <a:t>.</a:t>
            </a:r>
            <a:endParaRPr lang="nl-NL" sz="3200" dirty="0"/>
          </a:p>
        </p:txBody>
      </p:sp>
      <p:pic>
        <p:nvPicPr>
          <p:cNvPr id="4100" name="Picture 4" descr="De puber; slachtoffer van het systeem.">
            <a:extLst>
              <a:ext uri="{FF2B5EF4-FFF2-40B4-BE49-F238E27FC236}">
                <a16:creationId xmlns:a16="http://schemas.microsoft.com/office/drawing/2014/main" id="{C24DE6D1-60E0-4FC0-D501-E9E15C265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4220766"/>
            <a:ext cx="3695700" cy="198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E211F42-DCA2-F022-67A6-318016E6C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1713" y="6278880"/>
            <a:ext cx="2621603" cy="51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51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9711D7-8208-3309-B936-E2729D27A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De </a:t>
            </a:r>
            <a:r>
              <a:rPr lang="en-US" sz="4800" b="1" dirty="0" err="1"/>
              <a:t>volwassene</a:t>
            </a:r>
            <a:endParaRPr lang="nl-NL" sz="4800" b="1" dirty="0"/>
          </a:p>
        </p:txBody>
      </p:sp>
      <p:pic>
        <p:nvPicPr>
          <p:cNvPr id="3074" name="Picture 2" descr="Man En Kind Plezier Stockfoto's | FreeImages">
            <a:extLst>
              <a:ext uri="{FF2B5EF4-FFF2-40B4-BE49-F238E27FC236}">
                <a16:creationId xmlns:a16="http://schemas.microsoft.com/office/drawing/2014/main" id="{4AC3DF22-DCE0-02F5-3F26-283E29F9E5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30325"/>
            <a:ext cx="4016530" cy="604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0EF020C5-ACBA-6129-2014-89A1073B6D6D}"/>
              </a:ext>
            </a:extLst>
          </p:cNvPr>
          <p:cNvGrpSpPr/>
          <p:nvPr/>
        </p:nvGrpSpPr>
        <p:grpSpPr>
          <a:xfrm>
            <a:off x="1073793" y="896295"/>
            <a:ext cx="1046520" cy="1257840"/>
            <a:chOff x="1073793" y="896295"/>
            <a:chExt cx="1046520" cy="125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t 3">
                  <a:extLst>
                    <a:ext uri="{FF2B5EF4-FFF2-40B4-BE49-F238E27FC236}">
                      <a16:creationId xmlns:a16="http://schemas.microsoft.com/office/drawing/2014/main" id="{1BD39828-2678-77B0-00B8-00959F02CAFB}"/>
                    </a:ext>
                  </a:extLst>
                </p14:cNvPr>
                <p14:cNvContentPartPr/>
                <p14:nvPr/>
              </p14:nvContentPartPr>
              <p14:xfrm>
                <a:off x="1073793" y="896295"/>
                <a:ext cx="1046520" cy="1257840"/>
              </p14:xfrm>
            </p:contentPart>
          </mc:Choice>
          <mc:Fallback xmlns="">
            <p:pic>
              <p:nvPicPr>
                <p:cNvPr id="4" name="Inkt 3">
                  <a:extLst>
                    <a:ext uri="{FF2B5EF4-FFF2-40B4-BE49-F238E27FC236}">
                      <a16:creationId xmlns:a16="http://schemas.microsoft.com/office/drawing/2014/main" id="{1BD39828-2678-77B0-00B8-00959F02CAF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65153" y="887295"/>
                  <a:ext cx="1064160" cy="12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t 4">
                  <a:extLst>
                    <a:ext uri="{FF2B5EF4-FFF2-40B4-BE49-F238E27FC236}">
                      <a16:creationId xmlns:a16="http://schemas.microsoft.com/office/drawing/2014/main" id="{ED4E4E00-47D1-1E1C-76B4-541CD947A1E3}"/>
                    </a:ext>
                  </a:extLst>
                </p14:cNvPr>
                <p14:cNvContentPartPr/>
                <p14:nvPr/>
              </p14:nvContentPartPr>
              <p14:xfrm>
                <a:off x="1894953" y="2144415"/>
                <a:ext cx="208800" cy="3960"/>
              </p14:xfrm>
            </p:contentPart>
          </mc:Choice>
          <mc:Fallback xmlns="">
            <p:pic>
              <p:nvPicPr>
                <p:cNvPr id="5" name="Inkt 4">
                  <a:extLst>
                    <a:ext uri="{FF2B5EF4-FFF2-40B4-BE49-F238E27FC236}">
                      <a16:creationId xmlns:a16="http://schemas.microsoft.com/office/drawing/2014/main" id="{ED4E4E00-47D1-1E1C-76B4-541CD947A1E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886313" y="2135775"/>
                  <a:ext cx="226440" cy="216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" name="Tekstvak 6">
            <a:extLst>
              <a:ext uri="{FF2B5EF4-FFF2-40B4-BE49-F238E27FC236}">
                <a16:creationId xmlns:a16="http://schemas.microsoft.com/office/drawing/2014/main" id="{4DF560A4-129E-D0ED-5929-75605813CCD2}"/>
              </a:ext>
            </a:extLst>
          </p:cNvPr>
          <p:cNvSpPr txBox="1"/>
          <p:nvPr/>
        </p:nvSpPr>
        <p:spPr>
          <a:xfrm>
            <a:off x="6161103" y="1855433"/>
            <a:ext cx="42168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In Nederland ben je </a:t>
            </a:r>
            <a:r>
              <a:rPr lang="en-US" sz="5400" dirty="0" err="1"/>
              <a:t>volwassen</a:t>
            </a:r>
            <a:r>
              <a:rPr lang="en-US" sz="5400" dirty="0"/>
              <a:t> </a:t>
            </a:r>
            <a:r>
              <a:rPr lang="en-US" sz="5400" dirty="0" err="1"/>
              <a:t>als</a:t>
            </a:r>
            <a:r>
              <a:rPr lang="en-US" sz="5400" dirty="0"/>
              <a:t> je 18+ bent</a:t>
            </a:r>
            <a:endParaRPr lang="nl-NL" sz="5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A5A40CA-ED44-F2B4-9A2A-A9E75FE810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1713" y="6278880"/>
            <a:ext cx="2621603" cy="51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96105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</Words>
  <Application>Microsoft Office PowerPoint</Application>
  <PresentationFormat>Breedbeeld</PresentationFormat>
  <Paragraphs>26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Kantoorthema</vt:lpstr>
      <vt:lpstr>De familie   dag 3</vt:lpstr>
      <vt:lpstr>Zwanger</vt:lpstr>
      <vt:lpstr>De geboorte</vt:lpstr>
      <vt:lpstr>De baby</vt:lpstr>
      <vt:lpstr>De peuter</vt:lpstr>
      <vt:lpstr>De kleuter</vt:lpstr>
      <vt:lpstr>De basisschool</vt:lpstr>
      <vt:lpstr>De puber</vt:lpstr>
      <vt:lpstr>De volwassene</vt:lpstr>
      <vt:lpstr>De verjaardag</vt:lpstr>
      <vt:lpstr>De bruiloft</vt:lpstr>
      <vt:lpstr>Verliefd</vt:lpstr>
      <vt:lpstr>Samenwonen</vt:lpstr>
      <vt:lpstr>Scheiden</vt:lpstr>
      <vt:lpstr>Alleenstaand</vt:lpstr>
      <vt:lpstr>De begrafenis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familie   dag 3</dc:title>
  <dc:creator>Dita Rommelaar</dc:creator>
  <cp:lastModifiedBy>Charles Rommelaar</cp:lastModifiedBy>
  <cp:revision>3</cp:revision>
  <dcterms:created xsi:type="dcterms:W3CDTF">2023-07-25T12:45:28Z</dcterms:created>
  <dcterms:modified xsi:type="dcterms:W3CDTF">2023-11-04T10:22:32Z</dcterms:modified>
</cp:coreProperties>
</file>