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7" r:id="rId13"/>
    <p:sldId id="266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F83BC-856F-453F-D8CB-F238B8887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34031F-5555-5055-5BDA-7D559C59F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29017B-D0C7-428D-25F0-49B687CD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4D71-A93E-4CFA-BB76-6992DDBF95BA}" type="datetimeFigureOut">
              <a:rPr lang="nl-NL" smtClean="0"/>
              <a:t>8-9-2023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691FA8-3295-508F-2830-6316BE5E1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83C085-AB68-4275-9E69-C7E2ECEE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F64E-BE4F-49C5-9EB2-57626BB46D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71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DE221-A463-E609-1F29-71C336BE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1AB629-FD2A-E751-CB8E-9E8A1E95D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EBA06A-FCA2-B82C-0C32-2AD12C89D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4D71-A93E-4CFA-BB76-6992DDBF95BA}" type="datetimeFigureOut">
              <a:rPr lang="nl-NL" smtClean="0"/>
              <a:t>8-9-2023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BCEBF1-C518-AFDD-B68D-3104D626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9AE84C-6930-D5A3-D99E-911A5200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F64E-BE4F-49C5-9EB2-57626BB46D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00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ACFCAC1-6F8F-0238-08D2-02D0EC59D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0C3C2F-FFF6-9451-141B-0163EAF80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93E2B7-E730-FA69-8B3D-69A5D8FE6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4D71-A93E-4CFA-BB76-6992DDBF95BA}" type="datetimeFigureOut">
              <a:rPr lang="nl-NL" smtClean="0"/>
              <a:t>8-9-2023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3271BD-6488-5C9C-E9E5-BFD07A5E5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728180-FB90-4D46-4C31-DFAAB5DD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F64E-BE4F-49C5-9EB2-57626BB46D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69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0078F-3D61-6D91-06D2-7E5BEDA5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A1C35D-5E87-7647-BE3B-DB4F5510C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68FA34-73ED-C62F-E74B-359DEF5F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4D71-A93E-4CFA-BB76-6992DDBF95BA}" type="datetimeFigureOut">
              <a:rPr lang="nl-NL" smtClean="0"/>
              <a:t>8-9-2023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B21000-97CE-602F-BCF0-B0DA3CA8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D3FC8A-D5E2-E53D-C973-7A848577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F64E-BE4F-49C5-9EB2-57626BB46D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08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3CC51-35EB-C743-CA5A-EEB9745C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E874B2-B75E-0463-13E9-2975BA738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A71914-EDD3-3CFC-3C6D-BB9073C61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4D71-A93E-4CFA-BB76-6992DDBF95BA}" type="datetimeFigureOut">
              <a:rPr lang="nl-NL" smtClean="0"/>
              <a:t>8-9-2023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ABDFFA-8D64-1F96-33C6-CA7F6625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C3F464-907F-D151-3738-92CB6C49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F64E-BE4F-49C5-9EB2-57626BB46D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80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F7268-0D69-B37C-3416-FC979B8E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2B14C2-C771-26D1-441B-BED00A907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B3D840-105C-2806-AE6A-CD5B8D878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257CF8E-ADFA-767D-AC2F-81882E1FE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4D71-A93E-4CFA-BB76-6992DDBF95BA}" type="datetimeFigureOut">
              <a:rPr lang="nl-NL" smtClean="0"/>
              <a:t>8-9-2023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B5BFD1-A397-1284-87BD-E2201BB8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001E5A-B788-0A52-4BD6-A67F817E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F64E-BE4F-49C5-9EB2-57626BB46D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43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01444-2F6A-3BC5-F59C-C1D0F296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33FFD5-C223-E1B5-FDB0-62AFFA229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9E77A7-5819-C5C7-5D90-63B3A75B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211385B-C115-EDD1-E8D1-B9C2A4340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60A8118-FF16-045B-0BA0-4B07EB99D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B80B4DC-F943-A3D5-B2B8-9F05AD902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4D71-A93E-4CFA-BB76-6992DDBF95BA}" type="datetimeFigureOut">
              <a:rPr lang="nl-NL" smtClean="0"/>
              <a:t>8-9-2023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099D099-2E59-378E-5A9E-20F1BEB7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64289E9-B855-6AC3-DB52-6CC31B78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F64E-BE4F-49C5-9EB2-57626BB46D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9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49287-2E08-EDBE-D2AC-D691A9568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4902EC0-861F-C1FB-9D62-41E1D0A9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4D71-A93E-4CFA-BB76-6992DDBF95BA}" type="datetimeFigureOut">
              <a:rPr lang="nl-NL" smtClean="0"/>
              <a:t>8-9-2023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649FD22-1071-51FE-2A8E-07C418B60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51EB28-23DD-3F2C-DD39-85942F9F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F64E-BE4F-49C5-9EB2-57626BB46D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0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C9FA19A-CC68-6511-DD8B-2BD781DA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4D71-A93E-4CFA-BB76-6992DDBF95BA}" type="datetimeFigureOut">
              <a:rPr lang="nl-NL" smtClean="0"/>
              <a:t>8-9-2023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A80C364-AF5F-38DC-5E73-07152E496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4998B9-A335-C4AF-D0B6-00359BBB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F64E-BE4F-49C5-9EB2-57626BB46D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691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58783-C463-52EF-8F90-A7E67014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42B57D-ABE7-836E-A1E2-EF0D27B4F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2F4702-16A5-4B63-739A-158B7CEB6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37E030-2315-DD1F-9F32-1C0610C5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4D71-A93E-4CFA-BB76-6992DDBF95BA}" type="datetimeFigureOut">
              <a:rPr lang="nl-NL" smtClean="0"/>
              <a:t>8-9-2023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9CEF79-AA15-E3EA-C333-8FA5E36E3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E51B08-35D6-3DEC-E789-A97C3279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F64E-BE4F-49C5-9EB2-57626BB46D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7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582F6-0CA6-C3CB-48F0-3866CA2A7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A53A02E-0F80-12F1-5371-1B61149C0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23DECE-F531-C4A9-1DE4-38DEE2337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3700844-0611-2843-8DA8-0797F5DC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4D71-A93E-4CFA-BB76-6992DDBF95BA}" type="datetimeFigureOut">
              <a:rPr lang="nl-NL" smtClean="0"/>
              <a:t>8-9-2023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2BCCD4-6F43-932F-6203-9D1003F1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0ADE2E-8227-E903-D19B-7E8965C1A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F64E-BE4F-49C5-9EB2-57626BB46D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526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87F1601-F596-3C21-3550-82099A338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EFBABB-D566-4F2F-99DC-E29B1F0DD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A79F8E-5994-C6E4-9557-4F749224C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14D71-A93E-4CFA-BB76-6992DDBF95BA}" type="datetimeFigureOut">
              <a:rPr lang="nl-NL" smtClean="0"/>
              <a:t>8-9-2023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B15D3E-21C2-0C41-701C-49B77D79D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2DBC18-D8AB-7802-9E97-DB5116DAB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4F64E-BE4F-49C5-9EB2-57626BB46D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81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FC4ED-A3DC-2676-C3E4-0DE57C607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2288"/>
            <a:ext cx="9144000" cy="954087"/>
          </a:xfrm>
        </p:spPr>
        <p:txBody>
          <a:bodyPr/>
          <a:lstStyle/>
          <a:p>
            <a:r>
              <a:rPr lang="nl-NL" b="1" dirty="0"/>
              <a:t>Het vervoer</a:t>
            </a:r>
          </a:p>
        </p:txBody>
      </p:sp>
      <p:pic>
        <p:nvPicPr>
          <p:cNvPr id="1030" name="Picture 6" descr="Stap 3 | Uitleg OV-chipkaart">
            <a:extLst>
              <a:ext uri="{FF2B5EF4-FFF2-40B4-BE49-F238E27FC236}">
                <a16:creationId xmlns:a16="http://schemas.microsoft.com/office/drawing/2014/main" id="{9CDD7BD5-5679-5AD6-1524-BB87D014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7" y="1586547"/>
            <a:ext cx="7019925" cy="51968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12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18D059-A411-011C-47AE-BE8C80F5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Het perron</a:t>
            </a:r>
          </a:p>
        </p:txBody>
      </p:sp>
      <p:pic>
        <p:nvPicPr>
          <p:cNvPr id="13314" name="Picture 2" descr="Spoor 5/6 - Platform in Schiphol">
            <a:extLst>
              <a:ext uri="{FF2B5EF4-FFF2-40B4-BE49-F238E27FC236}">
                <a16:creationId xmlns:a16="http://schemas.microsoft.com/office/drawing/2014/main" id="{7AA9FE42-9A47-53DC-FA52-2E9EA827E7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6362"/>
            <a:ext cx="5555102" cy="555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C54C4A0-C851-53A2-65D6-623140E81A84}"/>
              </a:ext>
            </a:extLst>
          </p:cNvPr>
          <p:cNvSpPr txBox="1"/>
          <p:nvPr/>
        </p:nvSpPr>
        <p:spPr>
          <a:xfrm>
            <a:off x="7546019" y="2086251"/>
            <a:ext cx="3693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 mensen wachten op perron 6a.</a:t>
            </a:r>
          </a:p>
        </p:txBody>
      </p:sp>
    </p:spTree>
    <p:extLst>
      <p:ext uri="{BB962C8B-B14F-4D97-AF65-F5344CB8AC3E}">
        <p14:creationId xmlns:p14="http://schemas.microsoft.com/office/powerpoint/2010/main" val="270869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28190-775F-C492-FD0E-5EE49EC8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De trein nemen</a:t>
            </a:r>
          </a:p>
        </p:txBody>
      </p:sp>
      <p:pic>
        <p:nvPicPr>
          <p:cNvPr id="10242" name="Picture 2" descr="Om de 7,5 minuut een trein? Het is mogelijk | Foto | AD.nl">
            <a:extLst>
              <a:ext uri="{FF2B5EF4-FFF2-40B4-BE49-F238E27FC236}">
                <a16:creationId xmlns:a16="http://schemas.microsoft.com/office/drawing/2014/main" id="{CABBF3EE-68B9-86C5-F880-95FB2C7217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" y="2246050"/>
            <a:ext cx="5949636" cy="396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246F031-2C6F-C51E-A8B0-B337EDCC42C0}"/>
              </a:ext>
            </a:extLst>
          </p:cNvPr>
          <p:cNvSpPr txBox="1"/>
          <p:nvPr/>
        </p:nvSpPr>
        <p:spPr>
          <a:xfrm>
            <a:off x="7785717" y="2210540"/>
            <a:ext cx="3453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Ik neem de trein van 8.00 uur.</a:t>
            </a:r>
          </a:p>
        </p:txBody>
      </p:sp>
    </p:spTree>
    <p:extLst>
      <p:ext uri="{BB962C8B-B14F-4D97-AF65-F5344CB8AC3E}">
        <p14:creationId xmlns:p14="http://schemas.microsoft.com/office/powerpoint/2010/main" val="281154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43F4C3-9197-EED4-373F-733E096E2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31" y="1064832"/>
            <a:ext cx="5670160" cy="4643510"/>
          </a:xfrm>
        </p:spPr>
        <p:txBody>
          <a:bodyPr>
            <a:normAutofit/>
          </a:bodyPr>
          <a:lstStyle/>
          <a:p>
            <a:r>
              <a:rPr lang="nl-NL" sz="3600" dirty="0"/>
              <a:t>Hoe laat gaat de trein?</a:t>
            </a:r>
          </a:p>
          <a:p>
            <a:r>
              <a:rPr lang="nl-NL" sz="3600" dirty="0">
                <a:solidFill>
                  <a:srgbClr val="FF0000"/>
                </a:solidFill>
              </a:rPr>
              <a:t>De trein gaat om 8 uur.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r>
              <a:rPr lang="nl-NL" sz="3600" dirty="0"/>
              <a:t>Welke trein neem jij?</a:t>
            </a:r>
          </a:p>
          <a:p>
            <a:r>
              <a:rPr lang="nl-NL" sz="3600" dirty="0">
                <a:solidFill>
                  <a:srgbClr val="FF0000"/>
                </a:solidFill>
              </a:rPr>
              <a:t>Ik neem de trein van 10 uur.</a:t>
            </a:r>
            <a:endParaRPr lang="nl-NL" sz="3600" dirty="0"/>
          </a:p>
        </p:txBody>
      </p:sp>
      <p:pic>
        <p:nvPicPr>
          <p:cNvPr id="11266" name="Picture 2" descr="De klok (uur, half uur, kwart) Flashcards | Quizlet">
            <a:extLst>
              <a:ext uri="{FF2B5EF4-FFF2-40B4-BE49-F238E27FC236}">
                <a16:creationId xmlns:a16="http://schemas.microsoft.com/office/drawing/2014/main" id="{F1D05FC6-FFFB-BF28-CBA7-08680D515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90" y="834500"/>
            <a:ext cx="2107549" cy="207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Klokkijken Analoog Leer- en oefenboek (1)">
            <a:extLst>
              <a:ext uri="{FF2B5EF4-FFF2-40B4-BE49-F238E27FC236}">
                <a16:creationId xmlns:a16="http://schemas.microsoft.com/office/drawing/2014/main" id="{0F075E3E-3EEA-5BE7-F50A-8F48670D8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488" y="38133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762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1669F-704F-725D-1DB9-9C768D0A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Hoe lang duurt de reis?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1E3CB2-D536-A7EE-2DDF-BF5971DAD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31" y="1547046"/>
            <a:ext cx="11484669" cy="3763907"/>
          </a:xfrm>
        </p:spPr>
        <p:txBody>
          <a:bodyPr/>
          <a:lstStyle/>
          <a:p>
            <a:r>
              <a:rPr lang="nl-NL" dirty="0"/>
              <a:t>De reis duurt 2 uur.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De reis duurt een half uur.</a:t>
            </a:r>
          </a:p>
        </p:txBody>
      </p:sp>
      <p:pic>
        <p:nvPicPr>
          <p:cNvPr id="12290" name="Picture 2" descr="De KLOK (analoog) Flashcards | Quizlet">
            <a:extLst>
              <a:ext uri="{FF2B5EF4-FFF2-40B4-BE49-F238E27FC236}">
                <a16:creationId xmlns:a16="http://schemas.microsoft.com/office/drawing/2014/main" id="{033C4AF6-8F16-88A4-C53D-2C4BDD181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61" y="1450991"/>
            <a:ext cx="1153172" cy="115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Zes eenvoudige stappen om je kind te leren klokkijken op de digitale klok -  Bijles Bommelerwaard">
            <a:extLst>
              <a:ext uri="{FF2B5EF4-FFF2-40B4-BE49-F238E27FC236}">
                <a16:creationId xmlns:a16="http://schemas.microsoft.com/office/drawing/2014/main" id="{CB63582E-EAB2-5E0A-555A-3CC40272B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99" y="1450991"/>
            <a:ext cx="1153172" cy="115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Klokkijken Analoog Leer- en oefenboek (1)">
            <a:extLst>
              <a:ext uri="{FF2B5EF4-FFF2-40B4-BE49-F238E27FC236}">
                <a16:creationId xmlns:a16="http://schemas.microsoft.com/office/drawing/2014/main" id="{47F22D41-7F4A-FAA6-48FA-5CD593A5D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546" y="4176719"/>
            <a:ext cx="1228401" cy="122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Klokkijken Hele, Halve Uren En Kwartieren Flashcards by ProProfs">
            <a:extLst>
              <a:ext uri="{FF2B5EF4-FFF2-40B4-BE49-F238E27FC236}">
                <a16:creationId xmlns:a16="http://schemas.microsoft.com/office/drawing/2014/main" id="{8355923F-A3CE-90E7-D3FA-800A06A67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t="7090" r="9575" b="26219"/>
          <a:stretch/>
        </p:blipFill>
        <p:spPr bwMode="auto">
          <a:xfrm>
            <a:off x="7805219" y="4186723"/>
            <a:ext cx="1328252" cy="12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26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C7B21-8387-E9BE-1426-0B41952F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Hoe lang duurt de reis?</a:t>
            </a:r>
          </a:p>
        </p:txBody>
      </p:sp>
      <p:pic>
        <p:nvPicPr>
          <p:cNvPr id="4" name="Picture 6" descr="Klokkijken Hele, Halve Uren En Kwartieren Flashcards by ProProfs">
            <a:extLst>
              <a:ext uri="{FF2B5EF4-FFF2-40B4-BE49-F238E27FC236}">
                <a16:creationId xmlns:a16="http://schemas.microsoft.com/office/drawing/2014/main" id="{40F96CBC-0EB8-7DAF-0BDB-360A0DBB9B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t="7090" r="9575" b="26219"/>
          <a:stretch/>
        </p:blipFill>
        <p:spPr bwMode="auto">
          <a:xfrm>
            <a:off x="6886094" y="3840792"/>
            <a:ext cx="2361496" cy="216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E46364B-6297-256A-2C1E-0722A3FA0EE8}"/>
              </a:ext>
            </a:extLst>
          </p:cNvPr>
          <p:cNvSpPr txBox="1"/>
          <p:nvPr/>
        </p:nvSpPr>
        <p:spPr>
          <a:xfrm>
            <a:off x="1100831" y="1624613"/>
            <a:ext cx="67591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De reis duurt anderhalf uur.</a:t>
            </a:r>
          </a:p>
          <a:p>
            <a:endParaRPr lang="nl-NL" sz="3200" dirty="0"/>
          </a:p>
          <a:p>
            <a:r>
              <a:rPr lang="nl-NL" sz="3200" dirty="0"/>
              <a:t>Een uur en een half uur = anderhalf uur</a:t>
            </a:r>
          </a:p>
        </p:txBody>
      </p:sp>
      <p:pic>
        <p:nvPicPr>
          <p:cNvPr id="6" name="Picture 2" descr="De KLOK (analoog) Flashcards | Quizlet">
            <a:extLst>
              <a:ext uri="{FF2B5EF4-FFF2-40B4-BE49-F238E27FC236}">
                <a16:creationId xmlns:a16="http://schemas.microsoft.com/office/drawing/2014/main" id="{D707DA6E-5EAE-8E22-09F6-2428F45F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76" y="3645436"/>
            <a:ext cx="2361496" cy="23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52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52822-E491-287A-7E15-94C08830F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Hoe lang duurt de reis?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10038F-4BBD-EEC5-D262-56ED82441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De reis duurt een half uur.</a:t>
            </a:r>
          </a:p>
        </p:txBody>
      </p:sp>
      <p:pic>
        <p:nvPicPr>
          <p:cNvPr id="4" name="Picture 8" descr="Klokkijken Analoog Leer- en oefenboek (1)">
            <a:extLst>
              <a:ext uri="{FF2B5EF4-FFF2-40B4-BE49-F238E27FC236}">
                <a16:creationId xmlns:a16="http://schemas.microsoft.com/office/drawing/2014/main" id="{9FD250D3-C146-B18D-A763-4AE24178A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76" y="3217930"/>
            <a:ext cx="2623408" cy="262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Klokkijken Hele, Halve Uren En Kwartieren Flashcards by ProProfs">
            <a:extLst>
              <a:ext uri="{FF2B5EF4-FFF2-40B4-BE49-F238E27FC236}">
                <a16:creationId xmlns:a16="http://schemas.microsoft.com/office/drawing/2014/main" id="{A78F90A3-FE0D-E46E-3E18-C15773713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t="7090" r="9575" b="26219"/>
          <a:stretch/>
        </p:blipFill>
        <p:spPr bwMode="auto">
          <a:xfrm>
            <a:off x="6301890" y="3429000"/>
            <a:ext cx="2629842" cy="241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12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14CF8A-0B00-4A8C-CAC0-7299C6A3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630DDA-A743-E900-145B-E4BED30B7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91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FFED1-3E94-3E36-8212-8FFDE982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De bushalte</a:t>
            </a:r>
          </a:p>
        </p:txBody>
      </p:sp>
      <p:pic>
        <p:nvPicPr>
          <p:cNvPr id="4" name="Picture 2" descr="Veilige route naar bushalte Keijenborg tussen de weilanden door' |  Bronckhorst | gelderlander.nl">
            <a:extLst>
              <a:ext uri="{FF2B5EF4-FFF2-40B4-BE49-F238E27FC236}">
                <a16:creationId xmlns:a16="http://schemas.microsoft.com/office/drawing/2014/main" id="{10B9AF20-2201-C87D-4D31-3EE5D0B99D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25" y="1825625"/>
            <a:ext cx="77431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0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851C7-8BC9-8ED1-9FDD-FB2078F3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Wachten </a:t>
            </a:r>
          </a:p>
        </p:txBody>
      </p:sp>
      <p:pic>
        <p:nvPicPr>
          <p:cNvPr id="3074" name="Picture 2" descr="De bushalte was er al, nu is het wachten op de bus ook een stuk aangenamer  | Foto | bndestem.nl">
            <a:extLst>
              <a:ext uri="{FF2B5EF4-FFF2-40B4-BE49-F238E27FC236}">
                <a16:creationId xmlns:a16="http://schemas.microsoft.com/office/drawing/2014/main" id="{709CF121-CA9D-74B9-7991-DF9E713A02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4720"/>
            <a:ext cx="6107541" cy="435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47F4E95-DFD7-65C6-1928-A42C0CAE04D5}"/>
              </a:ext>
            </a:extLst>
          </p:cNvPr>
          <p:cNvSpPr txBox="1"/>
          <p:nvPr/>
        </p:nvSpPr>
        <p:spPr>
          <a:xfrm>
            <a:off x="7838983" y="1837678"/>
            <a:ext cx="3630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De mensen wachten bij de bushalte.</a:t>
            </a:r>
          </a:p>
        </p:txBody>
      </p:sp>
    </p:spTree>
    <p:extLst>
      <p:ext uri="{BB962C8B-B14F-4D97-AF65-F5344CB8AC3E}">
        <p14:creationId xmlns:p14="http://schemas.microsoft.com/office/powerpoint/2010/main" val="83563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37F72-E860-EDE3-B3DA-99B709F9A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De dienst  regeling</a:t>
            </a:r>
          </a:p>
        </p:txBody>
      </p:sp>
      <p:pic>
        <p:nvPicPr>
          <p:cNvPr id="4098" name="Picture 2" descr="Dienstregeling – buurtbus IJhorst e.o.">
            <a:extLst>
              <a:ext uri="{FF2B5EF4-FFF2-40B4-BE49-F238E27FC236}">
                <a16:creationId xmlns:a16="http://schemas.microsoft.com/office/drawing/2014/main" id="{E7CE4D59-CB28-969E-A737-6FA584358F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8" y="1577690"/>
            <a:ext cx="6156038" cy="46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6044BD6-DC6A-0D4F-620D-7088818FC5B5}"/>
              </a:ext>
            </a:extLst>
          </p:cNvPr>
          <p:cNvSpPr txBox="1"/>
          <p:nvPr/>
        </p:nvSpPr>
        <p:spPr>
          <a:xfrm>
            <a:off x="7838984" y="2024109"/>
            <a:ext cx="2663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 de dienstregeling kun je zien hoe laat de bus vertrekt en aankomt.</a:t>
            </a:r>
          </a:p>
        </p:txBody>
      </p:sp>
    </p:spTree>
    <p:extLst>
      <p:ext uri="{BB962C8B-B14F-4D97-AF65-F5344CB8AC3E}">
        <p14:creationId xmlns:p14="http://schemas.microsoft.com/office/powerpoint/2010/main" val="381884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EE3F9-F227-630F-6175-BC203CBF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Het vertrek </a:t>
            </a:r>
          </a:p>
        </p:txBody>
      </p:sp>
      <p:pic>
        <p:nvPicPr>
          <p:cNvPr id="5122" name="Picture 2" descr="Dienstregeling Bij Het Treinstation Te Den - Nederland 2392019 Redactionele  Foto - Image of platform, interlokaal: 219552746">
            <a:extLst>
              <a:ext uri="{FF2B5EF4-FFF2-40B4-BE49-F238E27FC236}">
                <a16:creationId xmlns:a16="http://schemas.microsoft.com/office/drawing/2014/main" id="{A67A1EF6-389C-A01C-78BF-E9E3D6B766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96" y="1690688"/>
            <a:ext cx="60330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BD93989-48A7-9155-24EE-07087E270618}"/>
              </a:ext>
            </a:extLst>
          </p:cNvPr>
          <p:cNvSpPr txBox="1"/>
          <p:nvPr/>
        </p:nvSpPr>
        <p:spPr>
          <a:xfrm>
            <a:off x="7350711" y="2032986"/>
            <a:ext cx="3471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De trein vertrekt om 14:34 uit Nijmegen.</a:t>
            </a:r>
          </a:p>
        </p:txBody>
      </p:sp>
    </p:spTree>
    <p:extLst>
      <p:ext uri="{BB962C8B-B14F-4D97-AF65-F5344CB8AC3E}">
        <p14:creationId xmlns:p14="http://schemas.microsoft.com/office/powerpoint/2010/main" val="70174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B93C2-F655-C7D3-26D5-37E8E649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De aankomst</a:t>
            </a:r>
          </a:p>
        </p:txBody>
      </p:sp>
      <p:pic>
        <p:nvPicPr>
          <p:cNvPr id="6146" name="Picture 2" descr="On Board Information Services - Wikipedia">
            <a:extLst>
              <a:ext uri="{FF2B5EF4-FFF2-40B4-BE49-F238E27FC236}">
                <a16:creationId xmlns:a16="http://schemas.microsoft.com/office/drawing/2014/main" id="{8BD30D04-4505-28F9-652F-159077561B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06" y="1798992"/>
            <a:ext cx="654606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DB63FF1-7D93-727B-ED58-7D007A102620}"/>
              </a:ext>
            </a:extLst>
          </p:cNvPr>
          <p:cNvSpPr txBox="1"/>
          <p:nvPr/>
        </p:nvSpPr>
        <p:spPr>
          <a:xfrm>
            <a:off x="8247355" y="1890944"/>
            <a:ext cx="3258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 trein komt om 20:05 aan in Amersfoort.</a:t>
            </a:r>
          </a:p>
        </p:txBody>
      </p:sp>
    </p:spTree>
    <p:extLst>
      <p:ext uri="{BB962C8B-B14F-4D97-AF65-F5344CB8AC3E}">
        <p14:creationId xmlns:p14="http://schemas.microsoft.com/office/powerpoint/2010/main" val="2670399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E5C86-56D4-EAE0-2781-D54DFD9A5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De weg vragen</a:t>
            </a:r>
          </a:p>
        </p:txBody>
      </p:sp>
      <p:pic>
        <p:nvPicPr>
          <p:cNvPr id="7170" name="Picture 2" descr="46.500+ Weg Wijzen Stockfoto's, afbeeldingen en royalty-free beelden -  iStock | Wegwijzer, Kompas, Doolhof">
            <a:extLst>
              <a:ext uri="{FF2B5EF4-FFF2-40B4-BE49-F238E27FC236}">
                <a16:creationId xmlns:a16="http://schemas.microsoft.com/office/drawing/2014/main" id="{272CA49D-B31B-25A8-2039-EB5DCC7C77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" y="2061369"/>
            <a:ext cx="6028563" cy="401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EE1BD10-F2B6-E311-CD6E-A791F759DF07}"/>
              </a:ext>
            </a:extLst>
          </p:cNvPr>
          <p:cNvSpPr txBox="1"/>
          <p:nvPr/>
        </p:nvSpPr>
        <p:spPr>
          <a:xfrm>
            <a:off x="7858125" y="2061369"/>
            <a:ext cx="3714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 vrouw vraagt de weg naar het station.</a:t>
            </a:r>
          </a:p>
        </p:txBody>
      </p:sp>
    </p:spTree>
    <p:extLst>
      <p:ext uri="{BB962C8B-B14F-4D97-AF65-F5344CB8AC3E}">
        <p14:creationId xmlns:p14="http://schemas.microsoft.com/office/powerpoint/2010/main" val="414135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EBF1DA-B359-1556-5A99-FEBD4579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Het station</a:t>
            </a:r>
          </a:p>
        </p:txBody>
      </p:sp>
      <p:pic>
        <p:nvPicPr>
          <p:cNvPr id="8196" name="Picture 4" descr="Top 10 Grootste Stations in Nederland">
            <a:extLst>
              <a:ext uri="{FF2B5EF4-FFF2-40B4-BE49-F238E27FC236}">
                <a16:creationId xmlns:a16="http://schemas.microsoft.com/office/drawing/2014/main" id="{6F4E2CEE-AE39-BBD2-0267-37877D729B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1" y="1690688"/>
            <a:ext cx="6079273" cy="455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tation Zwolle dit jaar 36 dagen op slot | Zwolle | destentor.nl">
            <a:extLst>
              <a:ext uri="{FF2B5EF4-FFF2-40B4-BE49-F238E27FC236}">
                <a16:creationId xmlns:a16="http://schemas.microsoft.com/office/drawing/2014/main" id="{CDD1C735-A673-0335-5045-A9E556C7D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11" y="3034393"/>
            <a:ext cx="5326325" cy="321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1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B8289-9C2D-BFB0-F643-F2955752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800" b="1" dirty="0"/>
              <a:t>De rails</a:t>
            </a:r>
          </a:p>
        </p:txBody>
      </p:sp>
      <p:pic>
        <p:nvPicPr>
          <p:cNvPr id="9218" name="Picture 2" descr="Je hebt dwarsliggers nodig om de rails recht te houden - Willy's Wereld">
            <a:extLst>
              <a:ext uri="{FF2B5EF4-FFF2-40B4-BE49-F238E27FC236}">
                <a16:creationId xmlns:a16="http://schemas.microsoft.com/office/drawing/2014/main" id="{22EAF260-EE29-1046-A287-095A92370B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2" y="1690688"/>
            <a:ext cx="7308690" cy="48572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09E36D4-8657-45B0-0650-1ED7D82C6337}"/>
              </a:ext>
            </a:extLst>
          </p:cNvPr>
          <p:cNvSpPr txBox="1"/>
          <p:nvPr/>
        </p:nvSpPr>
        <p:spPr>
          <a:xfrm>
            <a:off x="8398276" y="1589103"/>
            <a:ext cx="3207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Een trein rijdt op rails.</a:t>
            </a:r>
          </a:p>
        </p:txBody>
      </p:sp>
    </p:spTree>
    <p:extLst>
      <p:ext uri="{BB962C8B-B14F-4D97-AF65-F5344CB8AC3E}">
        <p14:creationId xmlns:p14="http://schemas.microsoft.com/office/powerpoint/2010/main" val="11145381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4704</TotalTime>
  <Words>171</Words>
  <Application>Microsoft Office PowerPoint</Application>
  <PresentationFormat>Breedbeeld</PresentationFormat>
  <Paragraphs>39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Het vervoer</vt:lpstr>
      <vt:lpstr>De bushalte</vt:lpstr>
      <vt:lpstr>Wachten </vt:lpstr>
      <vt:lpstr>De dienst  regeling</vt:lpstr>
      <vt:lpstr>Het vertrek </vt:lpstr>
      <vt:lpstr>De aankomst</vt:lpstr>
      <vt:lpstr>De weg vragen</vt:lpstr>
      <vt:lpstr>Het station</vt:lpstr>
      <vt:lpstr>De rails</vt:lpstr>
      <vt:lpstr>Het perron</vt:lpstr>
      <vt:lpstr>De trein nemen</vt:lpstr>
      <vt:lpstr>PowerPoint-presentatie</vt:lpstr>
      <vt:lpstr>Hoe lang duurt de reis?</vt:lpstr>
      <vt:lpstr>Hoe lang duurt de reis?</vt:lpstr>
      <vt:lpstr>Hoe lang duurt de reis?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vervoer</dc:title>
  <dc:creator>Dita Rommelaar</dc:creator>
  <cp:lastModifiedBy>Dita Rommelaar</cp:lastModifiedBy>
  <cp:revision>2</cp:revision>
  <dcterms:created xsi:type="dcterms:W3CDTF">2023-09-05T15:52:26Z</dcterms:created>
  <dcterms:modified xsi:type="dcterms:W3CDTF">2023-09-11T11:30:53Z</dcterms:modified>
</cp:coreProperties>
</file>