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1A343B-03A3-A135-D626-44B4F7122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D2D336C-3E01-4AB6-76EE-ED9031549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7343D1F-E5C8-130D-14B7-08CB3D74A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8FB1F8-0EB2-AE9D-B88D-1F2A753E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FFB818-6ACF-FD2D-003F-F8FBA602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349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E1116-F33B-7A24-064B-AC986618B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16ADF2D-675B-70C6-46DD-3F7785C96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395B6B-BAF3-C132-9142-E705A1C6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6E000D-9BA0-747D-438F-DDD72D130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F28064-C0DF-0561-ACF9-2F31AEEF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578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192D432-38E5-19BD-3269-FF4FE04B00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576850-DAE1-0CB9-87F6-36D241527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C9C150-ECCE-D6D7-7866-79420CDC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1B9223-7C4D-8E8E-C90B-082C7D0D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8F8456-5B61-1215-9ADC-AD4BCDDC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007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CC91E1-1AB0-4291-841C-3C84850E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CBE10E-529E-E9BD-C949-89C69981A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547A91-4CF7-0E5E-87DD-DCACED1F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113A41-5D13-64AE-704E-80DA4D60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2106EE-C4F9-2A2E-CBB1-4CFE9EF7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698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EA45D4-02C7-8040-4FE4-6CA175F1A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9D57D5-B3A2-B44C-ADC9-3A7990908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5B4579-C91C-91E7-D03E-0D67450F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6E535C-85B6-FC22-378F-B5CCCF87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CC8F0D-6A5E-0AE0-DB95-302DB3D5C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11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E7D6E-B3F9-13CF-9B48-50FFED748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822A66-3700-DF85-501C-C5095AAA5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51B553-0817-3F19-C417-43EF3332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481CE7D-06EE-8C8B-3549-B76E0DB6C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82C1ECE-C6A9-73F0-7FA1-2EA206423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0A97CC-80AE-AFF9-92B9-E9A5BA269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705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FC53C-A371-B1B6-3416-1455EF55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077C7A-8101-FA21-8DB8-8F6CB7F66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A3B538B-34EE-A98B-89E8-B3C9C5B03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8682925-C168-6839-2372-480D64090F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393FD8A-5F97-FC53-BD7F-96CCC542A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E7A87E2-DA15-5F27-5028-FE7CD960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7CB153F-B039-2FD5-828E-CF6EA7BF7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0802AFC-8BE9-F50D-9C90-F1881C44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270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18439-6598-A53B-06AD-A72A79766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ACE873C-B297-D340-F895-3852CDD8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CA3B669-9827-5B31-E30B-0BF17D46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539570B-B3EE-5400-7D2A-394ABD8C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779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2854E20-3F27-376E-7071-3501B675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D60ABD4-319C-B8CA-D8E3-6E823332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7B6EA45-E843-B599-1411-16D00FAD0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494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5892E-6F22-2A8D-3745-21B2AAF1A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322DF5-29F9-2CE6-9F69-8A237938E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57135E-61FA-1F0B-48A0-2E8D9130B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DFA5DBA-C1AF-B012-19D1-890C708D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197591-229E-3F6F-4CD4-E84570FC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B8BFC4-E760-1F01-CEE5-0096DE52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981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21187-D911-AFE6-3E2E-E4B0F22CC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8B0C697-0656-FCBC-86D6-841C48CD3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29DFC5-3FAD-4C6A-61CE-E5B18C5DD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7B0BDD-AC19-DD2D-1C77-6E516A63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AF7793-A9AF-F5C6-C2E1-91F68114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533A065-705F-A967-8EE7-547ED3FF4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123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D6CDA0A-773C-DE6C-06A9-FEE741720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94424E-CF2C-4D1B-C8A9-9708E1EF6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CCF98E-8885-BC67-4C78-77E9E0FDC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5AA17-6D0F-4F4C-A5DD-076698A68E87}" type="datetimeFigureOut">
              <a:rPr lang="nl-NL" smtClean="0"/>
              <a:t>27-4-2026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376A70-2743-591D-8B7D-04A0F32E7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12D40F-3BFE-4A10-BD63-3D76E87AE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A3CBC-EF55-4576-AC12-E110658F32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661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E0F6B-FEB8-0285-61FF-80CFE9F8E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5" y="493098"/>
            <a:ext cx="9144000" cy="874388"/>
          </a:xfrm>
        </p:spPr>
        <p:txBody>
          <a:bodyPr>
            <a:normAutofit fontScale="90000"/>
          </a:bodyPr>
          <a:lstStyle/>
          <a:p>
            <a:pPr algn="l"/>
            <a:r>
              <a:rPr lang="nl-NL" b="1" dirty="0"/>
              <a:t>Het lichaam</a:t>
            </a:r>
          </a:p>
        </p:txBody>
      </p:sp>
      <p:pic>
        <p:nvPicPr>
          <p:cNvPr id="1028" name="Picture 4" descr="Nieuw orgaan in het menselijk lichaam ontdekt | Het Belang van Limburg  Mobile">
            <a:extLst>
              <a:ext uri="{FF2B5EF4-FFF2-40B4-BE49-F238E27FC236}">
                <a16:creationId xmlns:a16="http://schemas.microsoft.com/office/drawing/2014/main" id="{C31DB1C5-1786-972F-3F7D-89AF1C6A2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147" y="1147666"/>
            <a:ext cx="7722385" cy="5148256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18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D8C45A-80C5-E39D-D6B4-FA18C9760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 descr="Ons lichaam - WOORDEN">
            <a:extLst>
              <a:ext uri="{FF2B5EF4-FFF2-40B4-BE49-F238E27FC236}">
                <a16:creationId xmlns:a16="http://schemas.microsoft.com/office/drawing/2014/main" id="{70C3BCD3-61CB-121E-2EEC-60D9B856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167" y="297996"/>
            <a:ext cx="6302478" cy="5947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96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F98CF-EACD-71C4-F493-773575246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Het hoofd</a:t>
            </a:r>
          </a:p>
        </p:txBody>
      </p:sp>
      <p:pic>
        <p:nvPicPr>
          <p:cNvPr id="3074" name="Picture 2" descr="Kleurplaat gezicht. Gratis kleurplaten om te printen - afb 29939.">
            <a:extLst>
              <a:ext uri="{FF2B5EF4-FFF2-40B4-BE49-F238E27FC236}">
                <a16:creationId xmlns:a16="http://schemas.microsoft.com/office/drawing/2014/main" id="{C9B530D0-886A-FD87-723B-31A985376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590" y="679334"/>
            <a:ext cx="4480203" cy="6327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E112E33-76BB-3DF0-AA32-6BFAAAE9A83B}"/>
              </a:ext>
            </a:extLst>
          </p:cNvPr>
          <p:cNvSpPr txBox="1"/>
          <p:nvPr/>
        </p:nvSpPr>
        <p:spPr>
          <a:xfrm>
            <a:off x="8865279" y="1229865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haren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2611BF4-0C96-FAEE-A48A-355400B79971}"/>
              </a:ext>
            </a:extLst>
          </p:cNvPr>
          <p:cNvSpPr txBox="1"/>
          <p:nvPr/>
        </p:nvSpPr>
        <p:spPr>
          <a:xfrm>
            <a:off x="9552038" y="2242110"/>
            <a:ext cx="2639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Het voorhoofd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6E0320E-4119-F310-28DE-89AEA59AE43C}"/>
              </a:ext>
            </a:extLst>
          </p:cNvPr>
          <p:cNvSpPr txBox="1"/>
          <p:nvPr/>
        </p:nvSpPr>
        <p:spPr>
          <a:xfrm>
            <a:off x="9114293" y="4741628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</a:t>
            </a:r>
            <a:r>
              <a:rPr lang="nl-NL" dirty="0"/>
              <a:t> </a:t>
            </a:r>
            <a:r>
              <a:rPr lang="nl-NL" sz="2800" dirty="0"/>
              <a:t>mond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B4B2B1DF-E62B-97D6-893F-84C3E2DC3E27}"/>
              </a:ext>
            </a:extLst>
          </p:cNvPr>
          <p:cNvSpPr txBox="1"/>
          <p:nvPr/>
        </p:nvSpPr>
        <p:spPr>
          <a:xfrm>
            <a:off x="9394083" y="3059668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Het</a:t>
            </a:r>
            <a:r>
              <a:rPr lang="nl-NL" dirty="0"/>
              <a:t> </a:t>
            </a:r>
            <a:r>
              <a:rPr lang="nl-NL" sz="2800" dirty="0"/>
              <a:t>oor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C4BC025-9FDD-8AD7-72CE-66FEEDA75C72}"/>
              </a:ext>
            </a:extLst>
          </p:cNvPr>
          <p:cNvSpPr txBox="1"/>
          <p:nvPr/>
        </p:nvSpPr>
        <p:spPr>
          <a:xfrm>
            <a:off x="4218499" y="3322505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Het oog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CE7B151-9D07-7C4D-ECE4-1ABA501926C7}"/>
              </a:ext>
            </a:extLst>
          </p:cNvPr>
          <p:cNvSpPr txBox="1"/>
          <p:nvPr/>
        </p:nvSpPr>
        <p:spPr>
          <a:xfrm>
            <a:off x="9201714" y="3842864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neus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328E03F-3BCB-5BED-1A90-85BE85C32A3E}"/>
              </a:ext>
            </a:extLst>
          </p:cNvPr>
          <p:cNvSpPr txBox="1"/>
          <p:nvPr/>
        </p:nvSpPr>
        <p:spPr>
          <a:xfrm>
            <a:off x="3317898" y="2242110"/>
            <a:ext cx="2387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wenkbrauw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061510F-D876-201C-4A60-B3067810F9AB}"/>
              </a:ext>
            </a:extLst>
          </p:cNvPr>
          <p:cNvSpPr txBox="1"/>
          <p:nvPr/>
        </p:nvSpPr>
        <p:spPr>
          <a:xfrm>
            <a:off x="5244926" y="4704752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kin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10F4209-19E3-473E-CF6C-BE2BB2C6283E}"/>
              </a:ext>
            </a:extLst>
          </p:cNvPr>
          <p:cNvSpPr txBox="1"/>
          <p:nvPr/>
        </p:nvSpPr>
        <p:spPr>
          <a:xfrm>
            <a:off x="4101625" y="3858251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</a:t>
            </a:r>
            <a:r>
              <a:rPr lang="nl-NL" dirty="0"/>
              <a:t> </a:t>
            </a:r>
            <a:r>
              <a:rPr lang="nl-NL" sz="2800" dirty="0"/>
              <a:t>wang</a:t>
            </a:r>
          </a:p>
        </p:txBody>
      </p:sp>
      <p:cxnSp>
        <p:nvCxnSpPr>
          <p:cNvPr id="13" name="Verbindingslijn: gekromd 12">
            <a:extLst>
              <a:ext uri="{FF2B5EF4-FFF2-40B4-BE49-F238E27FC236}">
                <a16:creationId xmlns:a16="http://schemas.microsoft.com/office/drawing/2014/main" id="{286CD94A-C2E5-DED5-B13C-5F3C80B8222A}"/>
              </a:ext>
            </a:extLst>
          </p:cNvPr>
          <p:cNvCxnSpPr>
            <a:cxnSpLocks/>
          </p:cNvCxnSpPr>
          <p:nvPr/>
        </p:nvCxnSpPr>
        <p:spPr>
          <a:xfrm rot="10800000" flipV="1">
            <a:off x="8098043" y="2456713"/>
            <a:ext cx="1265265" cy="416455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Verbindingslijn: gekromd 13">
            <a:extLst>
              <a:ext uri="{FF2B5EF4-FFF2-40B4-BE49-F238E27FC236}">
                <a16:creationId xmlns:a16="http://schemas.microsoft.com/office/drawing/2014/main" id="{7A71DB2F-24C6-7BDB-1EF5-E1B51BD34000}"/>
              </a:ext>
            </a:extLst>
          </p:cNvPr>
          <p:cNvCxnSpPr/>
          <p:nvPr/>
        </p:nvCxnSpPr>
        <p:spPr>
          <a:xfrm rot="10800000" flipV="1">
            <a:off x="8952700" y="3331522"/>
            <a:ext cx="498027" cy="22411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Verbindingslijn: gekromd 15">
            <a:extLst>
              <a:ext uri="{FF2B5EF4-FFF2-40B4-BE49-F238E27FC236}">
                <a16:creationId xmlns:a16="http://schemas.microsoft.com/office/drawing/2014/main" id="{B5B80481-BA4A-6EDE-6994-2A9F399D1D25}"/>
              </a:ext>
            </a:extLst>
          </p:cNvPr>
          <p:cNvCxnSpPr/>
          <p:nvPr/>
        </p:nvCxnSpPr>
        <p:spPr>
          <a:xfrm rot="10800000" flipV="1">
            <a:off x="8367253" y="1414530"/>
            <a:ext cx="498027" cy="22411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Verbindingslijn: gekromd 16">
            <a:extLst>
              <a:ext uri="{FF2B5EF4-FFF2-40B4-BE49-F238E27FC236}">
                <a16:creationId xmlns:a16="http://schemas.microsoft.com/office/drawing/2014/main" id="{3257A4F8-C895-4E3D-CFD6-F6BF55205508}"/>
              </a:ext>
            </a:extLst>
          </p:cNvPr>
          <p:cNvCxnSpPr>
            <a:cxnSpLocks/>
          </p:cNvCxnSpPr>
          <p:nvPr/>
        </p:nvCxnSpPr>
        <p:spPr>
          <a:xfrm rot="10800000" flipV="1">
            <a:off x="7904547" y="4027528"/>
            <a:ext cx="1209746" cy="18466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Verbindingslijn: gekromd 18">
            <a:extLst>
              <a:ext uri="{FF2B5EF4-FFF2-40B4-BE49-F238E27FC236}">
                <a16:creationId xmlns:a16="http://schemas.microsoft.com/office/drawing/2014/main" id="{371502DA-7DF9-EF5B-7160-B52104245E44}"/>
              </a:ext>
            </a:extLst>
          </p:cNvPr>
          <p:cNvCxnSpPr>
            <a:cxnSpLocks/>
          </p:cNvCxnSpPr>
          <p:nvPr/>
        </p:nvCxnSpPr>
        <p:spPr>
          <a:xfrm rot="10800000">
            <a:off x="8098044" y="4709995"/>
            <a:ext cx="1033461" cy="182612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Verbindingslijn: gekromd 20">
            <a:extLst>
              <a:ext uri="{FF2B5EF4-FFF2-40B4-BE49-F238E27FC236}">
                <a16:creationId xmlns:a16="http://schemas.microsoft.com/office/drawing/2014/main" id="{DE291E8C-1391-9013-95CA-59ABFD222B11}"/>
              </a:ext>
            </a:extLst>
          </p:cNvPr>
          <p:cNvCxnSpPr>
            <a:cxnSpLocks/>
          </p:cNvCxnSpPr>
          <p:nvPr/>
        </p:nvCxnSpPr>
        <p:spPr>
          <a:xfrm>
            <a:off x="6242180" y="4980813"/>
            <a:ext cx="1407899" cy="20382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Verbindingslijn: gekromd 24">
            <a:extLst>
              <a:ext uri="{FF2B5EF4-FFF2-40B4-BE49-F238E27FC236}">
                <a16:creationId xmlns:a16="http://schemas.microsoft.com/office/drawing/2014/main" id="{015C53C5-3DA2-EF77-C8F4-D9380820ADFB}"/>
              </a:ext>
            </a:extLst>
          </p:cNvPr>
          <p:cNvCxnSpPr>
            <a:cxnSpLocks/>
          </p:cNvCxnSpPr>
          <p:nvPr/>
        </p:nvCxnSpPr>
        <p:spPr>
          <a:xfrm>
            <a:off x="5456185" y="4163082"/>
            <a:ext cx="1407899" cy="20382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Verbindingslijn: gekromd 25">
            <a:extLst>
              <a:ext uri="{FF2B5EF4-FFF2-40B4-BE49-F238E27FC236}">
                <a16:creationId xmlns:a16="http://schemas.microsoft.com/office/drawing/2014/main" id="{3237663F-7A33-113B-524D-0989D46EF778}"/>
              </a:ext>
            </a:extLst>
          </p:cNvPr>
          <p:cNvCxnSpPr>
            <a:cxnSpLocks/>
          </p:cNvCxnSpPr>
          <p:nvPr/>
        </p:nvCxnSpPr>
        <p:spPr>
          <a:xfrm>
            <a:off x="5560459" y="2611442"/>
            <a:ext cx="1223215" cy="686958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Verbindingslijn: gekromd 26">
            <a:extLst>
              <a:ext uri="{FF2B5EF4-FFF2-40B4-BE49-F238E27FC236}">
                <a16:creationId xmlns:a16="http://schemas.microsoft.com/office/drawing/2014/main" id="{F119B95A-4775-F288-22C2-DEFB17A7E93C}"/>
              </a:ext>
            </a:extLst>
          </p:cNvPr>
          <p:cNvCxnSpPr>
            <a:cxnSpLocks/>
          </p:cNvCxnSpPr>
          <p:nvPr/>
        </p:nvCxnSpPr>
        <p:spPr>
          <a:xfrm>
            <a:off x="5428590" y="3671593"/>
            <a:ext cx="1435494" cy="101912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>
            <a:extLst>
              <a:ext uri="{FF2B5EF4-FFF2-40B4-BE49-F238E27FC236}">
                <a16:creationId xmlns:a16="http://schemas.microsoft.com/office/drawing/2014/main" id="{4C475BE1-B7F1-1251-2DBA-B34456EA6498}"/>
              </a:ext>
            </a:extLst>
          </p:cNvPr>
          <p:cNvSpPr txBox="1"/>
          <p:nvPr/>
        </p:nvSpPr>
        <p:spPr>
          <a:xfrm>
            <a:off x="8865279" y="5612400"/>
            <a:ext cx="15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</a:t>
            </a:r>
            <a:r>
              <a:rPr lang="nl-NL" dirty="0"/>
              <a:t> </a:t>
            </a:r>
            <a:r>
              <a:rPr lang="nl-NL" sz="2800" dirty="0"/>
              <a:t>nek</a:t>
            </a:r>
          </a:p>
        </p:txBody>
      </p:sp>
      <p:cxnSp>
        <p:nvCxnSpPr>
          <p:cNvPr id="3072" name="Verbindingslijn: gekromd 3071">
            <a:extLst>
              <a:ext uri="{FF2B5EF4-FFF2-40B4-BE49-F238E27FC236}">
                <a16:creationId xmlns:a16="http://schemas.microsoft.com/office/drawing/2014/main" id="{AA4DADF1-4E8A-E407-810F-1A2A8456F158}"/>
              </a:ext>
            </a:extLst>
          </p:cNvPr>
          <p:cNvCxnSpPr>
            <a:cxnSpLocks/>
          </p:cNvCxnSpPr>
          <p:nvPr/>
        </p:nvCxnSpPr>
        <p:spPr>
          <a:xfrm rot="10800000">
            <a:off x="7904547" y="5965316"/>
            <a:ext cx="953400" cy="1270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36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C4E64-C2CE-E006-568C-738FABEF0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De mond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0F1F755-7BEB-B658-DE90-598EDF3EE07C}"/>
              </a:ext>
            </a:extLst>
          </p:cNvPr>
          <p:cNvSpPr txBox="1"/>
          <p:nvPr/>
        </p:nvSpPr>
        <p:spPr>
          <a:xfrm>
            <a:off x="8258244" y="1795046"/>
            <a:ext cx="1018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De lip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D62A1B1-A0B2-5750-AA52-947B7473B869}"/>
              </a:ext>
            </a:extLst>
          </p:cNvPr>
          <p:cNvSpPr txBox="1"/>
          <p:nvPr/>
        </p:nvSpPr>
        <p:spPr>
          <a:xfrm>
            <a:off x="8485467" y="2975392"/>
            <a:ext cx="1698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De tanden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24D6DBF-311A-9DC5-25B1-4D6DFEA47A63}"/>
              </a:ext>
            </a:extLst>
          </p:cNvPr>
          <p:cNvSpPr txBox="1"/>
          <p:nvPr/>
        </p:nvSpPr>
        <p:spPr>
          <a:xfrm>
            <a:off x="1892300" y="4165600"/>
            <a:ext cx="1328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De tong</a:t>
            </a:r>
          </a:p>
        </p:txBody>
      </p:sp>
      <p:pic>
        <p:nvPicPr>
          <p:cNvPr id="4100" name="Picture 4" descr="Tong Stock Illustrations, Vectors, &amp; Clipart – (87,674 Stock Illustrations)">
            <a:extLst>
              <a:ext uri="{FF2B5EF4-FFF2-40B4-BE49-F238E27FC236}">
                <a16:creationId xmlns:a16="http://schemas.microsoft.com/office/drawing/2014/main" id="{CBF7A008-D60D-65DD-539C-9B7DAE1DDF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81" t="13778" r="19334" b="15111"/>
          <a:stretch/>
        </p:blipFill>
        <p:spPr bwMode="auto">
          <a:xfrm>
            <a:off x="3746970" y="1165294"/>
            <a:ext cx="44704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8523AEA6-AC22-3245-1B1D-DBC3783C28FD}"/>
              </a:ext>
            </a:extLst>
          </p:cNvPr>
          <p:cNvCxnSpPr>
            <a:cxnSpLocks/>
          </p:cNvCxnSpPr>
          <p:nvPr/>
        </p:nvCxnSpPr>
        <p:spPr>
          <a:xfrm flipH="1">
            <a:off x="6997338" y="2056656"/>
            <a:ext cx="1373776" cy="37810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6C6AD9A9-C0D6-F0A2-09A8-16B7BD55D511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2579876"/>
            <a:ext cx="2255419" cy="6600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6F6CD88A-0582-4681-ECD3-E9209A68FB90}"/>
              </a:ext>
            </a:extLst>
          </p:cNvPr>
          <p:cNvCxnSpPr>
            <a:cxnSpLocks/>
          </p:cNvCxnSpPr>
          <p:nvPr/>
        </p:nvCxnSpPr>
        <p:spPr>
          <a:xfrm>
            <a:off x="3221190" y="4560874"/>
            <a:ext cx="1538098" cy="4646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39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9770B7-97DC-2ABD-70A3-3E555ADE4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Het bovenlichaam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7D11009-8DEB-B6C9-FED0-BEBEF69E25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9171" r="-5533" b="42370"/>
          <a:stretch/>
        </p:blipFill>
        <p:spPr bwMode="auto">
          <a:xfrm>
            <a:off x="2903214" y="1317171"/>
            <a:ext cx="8831586" cy="508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39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8A2E51-519F-5494-A601-7CB96EAF4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Het onderlichaam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6C96C53-FDBF-0E06-26C3-96139184E501}"/>
              </a:ext>
            </a:extLst>
          </p:cNvPr>
          <p:cNvSpPr txBox="1"/>
          <p:nvPr/>
        </p:nvSpPr>
        <p:spPr>
          <a:xfrm>
            <a:off x="3669985" y="1411262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hand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C1FC887-4DDB-E627-B59C-3DB67D21BF5C}"/>
              </a:ext>
            </a:extLst>
          </p:cNvPr>
          <p:cNvSpPr txBox="1"/>
          <p:nvPr/>
        </p:nvSpPr>
        <p:spPr>
          <a:xfrm>
            <a:off x="10396149" y="3619885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Het been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101C870-E640-D136-43C0-0176191FE243}"/>
              </a:ext>
            </a:extLst>
          </p:cNvPr>
          <p:cNvSpPr txBox="1"/>
          <p:nvPr/>
        </p:nvSpPr>
        <p:spPr>
          <a:xfrm>
            <a:off x="3351133" y="5045285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enkel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3B66172F-A991-B9F6-75F6-385520079383}"/>
              </a:ext>
            </a:extLst>
          </p:cNvPr>
          <p:cNvSpPr txBox="1"/>
          <p:nvPr/>
        </p:nvSpPr>
        <p:spPr>
          <a:xfrm>
            <a:off x="3071170" y="3167336"/>
            <a:ext cx="2673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Het bovenbeen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B0D5EDD-F95D-8CE4-732F-1C18D9E73106}"/>
              </a:ext>
            </a:extLst>
          </p:cNvPr>
          <p:cNvSpPr txBox="1"/>
          <p:nvPr/>
        </p:nvSpPr>
        <p:spPr>
          <a:xfrm>
            <a:off x="10667603" y="4357432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kuit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3A7B5A3-EB42-86AF-7916-B0C05096070A}"/>
              </a:ext>
            </a:extLst>
          </p:cNvPr>
          <p:cNvSpPr txBox="1"/>
          <p:nvPr/>
        </p:nvSpPr>
        <p:spPr>
          <a:xfrm>
            <a:off x="10396149" y="2346045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vinger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55700AC-1272-A253-2489-CD78A28618BB}"/>
              </a:ext>
            </a:extLst>
          </p:cNvPr>
          <p:cNvSpPr txBox="1"/>
          <p:nvPr/>
        </p:nvSpPr>
        <p:spPr>
          <a:xfrm>
            <a:off x="3071170" y="5788126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voet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833959A-F6E1-36F7-C159-9783846E862B}"/>
              </a:ext>
            </a:extLst>
          </p:cNvPr>
          <p:cNvSpPr txBox="1"/>
          <p:nvPr/>
        </p:nvSpPr>
        <p:spPr>
          <a:xfrm>
            <a:off x="10510520" y="6049736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teen</a:t>
            </a:r>
          </a:p>
        </p:txBody>
      </p:sp>
      <p:pic>
        <p:nvPicPr>
          <p:cNvPr id="6150" name="Picture 6" descr="Een achterkant van het lichaam van de mens">
            <a:extLst>
              <a:ext uri="{FF2B5EF4-FFF2-40B4-BE49-F238E27FC236}">
                <a16:creationId xmlns:a16="http://schemas.microsoft.com/office/drawing/2014/main" id="{3F68E520-9B50-B1DA-AFBE-1FC3F28CC1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41900" r="-692"/>
          <a:stretch/>
        </p:blipFill>
        <p:spPr bwMode="auto">
          <a:xfrm>
            <a:off x="5867937" y="1037826"/>
            <a:ext cx="3886525" cy="587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428C4FCA-7D8C-5279-708F-83C0A9FF0664}"/>
              </a:ext>
            </a:extLst>
          </p:cNvPr>
          <p:cNvSpPr txBox="1"/>
          <p:nvPr/>
        </p:nvSpPr>
        <p:spPr>
          <a:xfrm>
            <a:off x="9669709" y="1176961"/>
            <a:ext cx="168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rug</a:t>
            </a:r>
          </a:p>
        </p:txBody>
      </p:sp>
      <p:cxnSp>
        <p:nvCxnSpPr>
          <p:cNvPr id="13" name="Verbindingslijn: gekromd 12">
            <a:extLst>
              <a:ext uri="{FF2B5EF4-FFF2-40B4-BE49-F238E27FC236}">
                <a16:creationId xmlns:a16="http://schemas.microsoft.com/office/drawing/2014/main" id="{C10DD153-4CB1-F07B-B725-BC42C0C09021}"/>
              </a:ext>
            </a:extLst>
          </p:cNvPr>
          <p:cNvCxnSpPr>
            <a:cxnSpLocks/>
          </p:cNvCxnSpPr>
          <p:nvPr/>
        </p:nvCxnSpPr>
        <p:spPr>
          <a:xfrm>
            <a:off x="5127109" y="1712279"/>
            <a:ext cx="1071481" cy="480038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Verbindingslijn: gekromd 14">
            <a:extLst>
              <a:ext uri="{FF2B5EF4-FFF2-40B4-BE49-F238E27FC236}">
                <a16:creationId xmlns:a16="http://schemas.microsoft.com/office/drawing/2014/main" id="{E93BCA35-9EC8-2DF0-F388-E3DE03C7FC03}"/>
              </a:ext>
            </a:extLst>
          </p:cNvPr>
          <p:cNvCxnSpPr>
            <a:cxnSpLocks/>
          </p:cNvCxnSpPr>
          <p:nvPr/>
        </p:nvCxnSpPr>
        <p:spPr>
          <a:xfrm>
            <a:off x="4337722" y="6112421"/>
            <a:ext cx="2465849" cy="460535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Verbindingslijn: gekromd 15">
            <a:extLst>
              <a:ext uri="{FF2B5EF4-FFF2-40B4-BE49-F238E27FC236}">
                <a16:creationId xmlns:a16="http://schemas.microsoft.com/office/drawing/2014/main" id="{3CEFA7C5-DDB8-5FEA-6DD6-CCD58277C5C3}"/>
              </a:ext>
            </a:extLst>
          </p:cNvPr>
          <p:cNvCxnSpPr>
            <a:cxnSpLocks/>
          </p:cNvCxnSpPr>
          <p:nvPr/>
        </p:nvCxnSpPr>
        <p:spPr>
          <a:xfrm>
            <a:off x="5394633" y="3496131"/>
            <a:ext cx="1808083" cy="331945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Verbindingslijn: gekromd 16">
            <a:extLst>
              <a:ext uri="{FF2B5EF4-FFF2-40B4-BE49-F238E27FC236}">
                <a16:creationId xmlns:a16="http://schemas.microsoft.com/office/drawing/2014/main" id="{795C050C-758A-FAC2-17FF-4A739A14BB88}"/>
              </a:ext>
            </a:extLst>
          </p:cNvPr>
          <p:cNvCxnSpPr>
            <a:cxnSpLocks/>
          </p:cNvCxnSpPr>
          <p:nvPr/>
        </p:nvCxnSpPr>
        <p:spPr>
          <a:xfrm>
            <a:off x="4757730" y="5306895"/>
            <a:ext cx="2409751" cy="825924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Verbindingslijn: gekromd 22">
            <a:extLst>
              <a:ext uri="{FF2B5EF4-FFF2-40B4-BE49-F238E27FC236}">
                <a16:creationId xmlns:a16="http://schemas.microsoft.com/office/drawing/2014/main" id="{C31778AA-0BC7-441D-F7BE-82FD3F05F776}"/>
              </a:ext>
            </a:extLst>
          </p:cNvPr>
          <p:cNvCxnSpPr>
            <a:cxnSpLocks/>
          </p:cNvCxnSpPr>
          <p:nvPr/>
        </p:nvCxnSpPr>
        <p:spPr>
          <a:xfrm flipV="1">
            <a:off x="4094153" y="2245847"/>
            <a:ext cx="3137394" cy="449635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Verbindingslijn: gekromd 23">
            <a:extLst>
              <a:ext uri="{FF2B5EF4-FFF2-40B4-BE49-F238E27FC236}">
                <a16:creationId xmlns:a16="http://schemas.microsoft.com/office/drawing/2014/main" id="{FA41DA3B-E77B-D15C-727D-8989C655FB99}"/>
              </a:ext>
            </a:extLst>
          </p:cNvPr>
          <p:cNvCxnSpPr>
            <a:cxnSpLocks/>
          </p:cNvCxnSpPr>
          <p:nvPr/>
        </p:nvCxnSpPr>
        <p:spPr>
          <a:xfrm rot="10800000" flipV="1">
            <a:off x="9116401" y="6394429"/>
            <a:ext cx="1466133" cy="256741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Verbindingslijn: gekromd 26">
            <a:extLst>
              <a:ext uri="{FF2B5EF4-FFF2-40B4-BE49-F238E27FC236}">
                <a16:creationId xmlns:a16="http://schemas.microsoft.com/office/drawing/2014/main" id="{F143B2C5-1B85-5121-8F92-3A6F6FAA9B51}"/>
              </a:ext>
            </a:extLst>
          </p:cNvPr>
          <p:cNvCxnSpPr>
            <a:cxnSpLocks/>
          </p:cNvCxnSpPr>
          <p:nvPr/>
        </p:nvCxnSpPr>
        <p:spPr>
          <a:xfrm rot="10800000" flipV="1">
            <a:off x="8229600" y="4619041"/>
            <a:ext cx="2460624" cy="426244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Verbindingslijn: gekromd 28">
            <a:extLst>
              <a:ext uri="{FF2B5EF4-FFF2-40B4-BE49-F238E27FC236}">
                <a16:creationId xmlns:a16="http://schemas.microsoft.com/office/drawing/2014/main" id="{C09D0D72-5D24-FAF3-BE8C-33DBC1C16387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64850" y="3902043"/>
            <a:ext cx="1445671" cy="468105"/>
          </a:xfrm>
          <a:prstGeom prst="curvedConnector3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Verbindingslijn: gekromd 29">
            <a:extLst>
              <a:ext uri="{FF2B5EF4-FFF2-40B4-BE49-F238E27FC236}">
                <a16:creationId xmlns:a16="http://schemas.microsoft.com/office/drawing/2014/main" id="{87BE9399-C684-B698-2BD3-C618EE2F2DA1}"/>
              </a:ext>
            </a:extLst>
          </p:cNvPr>
          <p:cNvCxnSpPr>
            <a:cxnSpLocks/>
          </p:cNvCxnSpPr>
          <p:nvPr/>
        </p:nvCxnSpPr>
        <p:spPr>
          <a:xfrm rot="10800000">
            <a:off x="9459912" y="2607655"/>
            <a:ext cx="975954" cy="6623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5" name="Verbindingslijn: gekromd 6144">
            <a:extLst>
              <a:ext uri="{FF2B5EF4-FFF2-40B4-BE49-F238E27FC236}">
                <a16:creationId xmlns:a16="http://schemas.microsoft.com/office/drawing/2014/main" id="{90774942-DBA7-BE44-0FB4-FE7D857CBE09}"/>
              </a:ext>
            </a:extLst>
          </p:cNvPr>
          <p:cNvCxnSpPr>
            <a:cxnSpLocks/>
          </p:cNvCxnSpPr>
          <p:nvPr/>
        </p:nvCxnSpPr>
        <p:spPr>
          <a:xfrm rot="10800000">
            <a:off x="8199120" y="1258512"/>
            <a:ext cx="1503680" cy="18328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Rechteraccolade 6152">
            <a:extLst>
              <a:ext uri="{FF2B5EF4-FFF2-40B4-BE49-F238E27FC236}">
                <a16:creationId xmlns:a16="http://schemas.microsoft.com/office/drawing/2014/main" id="{C1A81CB7-2477-E8FA-FA80-E8B5D2DBD0E7}"/>
              </a:ext>
            </a:extLst>
          </p:cNvPr>
          <p:cNvSpPr/>
          <p:nvPr/>
        </p:nvSpPr>
        <p:spPr>
          <a:xfrm>
            <a:off x="8731003" y="2443163"/>
            <a:ext cx="396032" cy="3868183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55" name="Tekstvak 6154">
            <a:extLst>
              <a:ext uri="{FF2B5EF4-FFF2-40B4-BE49-F238E27FC236}">
                <a16:creationId xmlns:a16="http://schemas.microsoft.com/office/drawing/2014/main" id="{BCCF16B1-187A-994E-D37D-199CFCEC2EE1}"/>
              </a:ext>
            </a:extLst>
          </p:cNvPr>
          <p:cNvSpPr txBox="1"/>
          <p:nvPr/>
        </p:nvSpPr>
        <p:spPr>
          <a:xfrm>
            <a:off x="2703182" y="2433872"/>
            <a:ext cx="1530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De billen</a:t>
            </a:r>
          </a:p>
        </p:txBody>
      </p:sp>
      <p:pic>
        <p:nvPicPr>
          <p:cNvPr id="6157" name="Picture 8" descr="Voetstuk Podotherapie helpt bij pijn in je been">
            <a:extLst>
              <a:ext uri="{FF2B5EF4-FFF2-40B4-BE49-F238E27FC236}">
                <a16:creationId xmlns:a16="http://schemas.microsoft.com/office/drawing/2014/main" id="{D61B7290-2D29-221A-C352-19F8ECF0EC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2" t="17162" r="25542" b="17289"/>
          <a:stretch/>
        </p:blipFill>
        <p:spPr bwMode="auto">
          <a:xfrm>
            <a:off x="699603" y="3619885"/>
            <a:ext cx="1686560" cy="207274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8" name="Tekstvak 6157">
            <a:extLst>
              <a:ext uri="{FF2B5EF4-FFF2-40B4-BE49-F238E27FC236}">
                <a16:creationId xmlns:a16="http://schemas.microsoft.com/office/drawing/2014/main" id="{C4D6D9E6-A7DD-399A-8CAC-8CDA9AE8B70A}"/>
              </a:ext>
            </a:extLst>
          </p:cNvPr>
          <p:cNvSpPr txBox="1"/>
          <p:nvPr/>
        </p:nvSpPr>
        <p:spPr>
          <a:xfrm>
            <a:off x="1001486" y="3167336"/>
            <a:ext cx="1122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De knie</a:t>
            </a:r>
          </a:p>
        </p:txBody>
      </p:sp>
      <p:cxnSp>
        <p:nvCxnSpPr>
          <p:cNvPr id="6159" name="Verbindingslijn: gekromd 6158">
            <a:extLst>
              <a:ext uri="{FF2B5EF4-FFF2-40B4-BE49-F238E27FC236}">
                <a16:creationId xmlns:a16="http://schemas.microsoft.com/office/drawing/2014/main" id="{0579A64B-C5E9-06EE-D728-8141433C3111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947503" y="3339679"/>
            <a:ext cx="412955" cy="701754"/>
          </a:xfrm>
          <a:prstGeom prst="curvedConnector4">
            <a:avLst>
              <a:gd name="adj1" fmla="val -55357"/>
              <a:gd name="adj2" fmla="val 6644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68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1DD73-C920-F4BB-8AD1-257BD10D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Wijs het goede lichaamsdeel aan</a:t>
            </a:r>
          </a:p>
        </p:txBody>
      </p:sp>
      <p:pic>
        <p:nvPicPr>
          <p:cNvPr id="7170" name="Picture 2" descr="Naamloos document">
            <a:extLst>
              <a:ext uri="{FF2B5EF4-FFF2-40B4-BE49-F238E27FC236}">
                <a16:creationId xmlns:a16="http://schemas.microsoft.com/office/drawing/2014/main" id="{47D96658-40AA-2F8E-91CE-EA79B376A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161" y="1696789"/>
            <a:ext cx="5580062" cy="479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A8213F22-439E-4678-D674-2D3C39221FDB}"/>
              </a:ext>
            </a:extLst>
          </p:cNvPr>
          <p:cNvSpPr txBox="1"/>
          <p:nvPr/>
        </p:nvSpPr>
        <p:spPr>
          <a:xfrm>
            <a:off x="955040" y="1595120"/>
            <a:ext cx="248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Docent noemt een lichaamsdeel, deelnemers wijzen het bij zichzelf aan.</a:t>
            </a:r>
          </a:p>
        </p:txBody>
      </p:sp>
    </p:spTree>
    <p:extLst>
      <p:ext uri="{BB962C8B-B14F-4D97-AF65-F5344CB8AC3E}">
        <p14:creationId xmlns:p14="http://schemas.microsoft.com/office/powerpoint/2010/main" val="1600318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1D586-C149-9F37-D61B-807852737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Zinnen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159E88-938B-F17F-FF1A-8A0C26C12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>
              <a:tabLst>
                <a:tab pos="2332038" algn="l"/>
                <a:tab pos="2873375" algn="l"/>
                <a:tab pos="4665663" algn="l"/>
                <a:tab pos="6362700" algn="l"/>
              </a:tabLst>
            </a:pPr>
            <a:r>
              <a:rPr lang="nl-NL" dirty="0"/>
              <a:t>heb		aan mijn hand		</a:t>
            </a:r>
            <a:r>
              <a:rPr lang="nl-NL" b="1" u="sng" dirty="0"/>
              <a:t>Ik</a:t>
            </a:r>
            <a:r>
              <a:rPr lang="nl-NL" dirty="0"/>
              <a:t>       		pijn</a:t>
            </a:r>
          </a:p>
          <a:p>
            <a:endParaRPr lang="nl-NL" dirty="0"/>
          </a:p>
          <a:p>
            <a:pPr>
              <a:tabLst>
                <a:tab pos="2603500" algn="l"/>
                <a:tab pos="4487863" algn="l"/>
              </a:tabLst>
            </a:pPr>
            <a:r>
              <a:rPr lang="nl-NL" b="1" u="sng" dirty="0"/>
              <a:t>Mijn vinger</a:t>
            </a:r>
            <a:r>
              <a:rPr lang="nl-NL" dirty="0"/>
              <a:t>	tussen		zit 		de deur</a:t>
            </a:r>
          </a:p>
          <a:p>
            <a:endParaRPr lang="nl-NL" dirty="0"/>
          </a:p>
          <a:p>
            <a:r>
              <a:rPr lang="nl-NL" dirty="0"/>
              <a:t>heeft		erge   		 </a:t>
            </a:r>
            <a:r>
              <a:rPr lang="nl-NL" b="1" u="sng" dirty="0"/>
              <a:t>Johan</a:t>
            </a:r>
            <a:r>
              <a:rPr lang="nl-NL" dirty="0"/>
              <a:t>	buikpijn</a:t>
            </a:r>
          </a:p>
          <a:p>
            <a:endParaRPr lang="nl-NL" dirty="0"/>
          </a:p>
          <a:p>
            <a:r>
              <a:rPr lang="nl-NL" dirty="0"/>
              <a:t>hebben		</a:t>
            </a:r>
            <a:r>
              <a:rPr lang="nl-NL" b="1" dirty="0"/>
              <a:t>Alle mensen</a:t>
            </a:r>
            <a:r>
              <a:rPr lang="nl-NL" dirty="0"/>
              <a:t>		handen   	 twee</a:t>
            </a:r>
          </a:p>
          <a:p>
            <a:endParaRPr lang="nl-NL" dirty="0"/>
          </a:p>
          <a:p>
            <a:pPr>
              <a:tabLst>
                <a:tab pos="2155825" algn="l"/>
                <a:tab pos="3228975" algn="l"/>
              </a:tabLst>
            </a:pPr>
            <a:r>
              <a:rPr lang="nl-NL" dirty="0"/>
              <a:t>mijn enkel		</a:t>
            </a:r>
            <a:r>
              <a:rPr lang="nl-NL" b="1" u="sng" dirty="0"/>
              <a:t>Ik</a:t>
            </a:r>
            <a:r>
              <a:rPr lang="nl-NL" dirty="0"/>
              <a:t>		gebroken		heb</a:t>
            </a:r>
            <a:endParaRPr lang="nl-NL" u="sng" dirty="0"/>
          </a:p>
        </p:txBody>
      </p:sp>
    </p:spTree>
    <p:extLst>
      <p:ext uri="{BB962C8B-B14F-4D97-AF65-F5344CB8AC3E}">
        <p14:creationId xmlns:p14="http://schemas.microsoft.com/office/powerpoint/2010/main" val="2628757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87340B-C9FD-FD2D-2E91-0BC90549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Spel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961A330-2B5D-79C8-5357-FED3E26A0993}"/>
              </a:ext>
            </a:extLst>
          </p:cNvPr>
          <p:cNvSpPr txBox="1"/>
          <p:nvPr/>
        </p:nvSpPr>
        <p:spPr>
          <a:xfrm>
            <a:off x="4447308" y="591344"/>
            <a:ext cx="7653252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Ga in twee </a:t>
            </a:r>
            <a:r>
              <a:rPr lang="en-US" sz="2800" dirty="0" err="1"/>
              <a:t>rijen</a:t>
            </a:r>
            <a:r>
              <a:rPr lang="en-US" sz="2800" dirty="0"/>
              <a:t> </a:t>
            </a:r>
            <a:r>
              <a:rPr lang="en-US" sz="2800" dirty="0" err="1"/>
              <a:t>tegenover</a:t>
            </a:r>
            <a:r>
              <a:rPr lang="en-US" sz="2800" dirty="0"/>
              <a:t> </a:t>
            </a:r>
            <a:r>
              <a:rPr lang="en-US" sz="2800" dirty="0" err="1"/>
              <a:t>elkaar</a:t>
            </a:r>
            <a:r>
              <a:rPr lang="en-US" sz="2800" dirty="0"/>
              <a:t> </a:t>
            </a:r>
            <a:r>
              <a:rPr lang="en-US" sz="2800" dirty="0" err="1"/>
              <a:t>staan</a:t>
            </a:r>
            <a:r>
              <a:rPr lang="en-US" sz="28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Tussen elk </a:t>
            </a:r>
            <a:r>
              <a:rPr lang="en-US" sz="2800" dirty="0" err="1"/>
              <a:t>tweetal</a:t>
            </a:r>
            <a:r>
              <a:rPr lang="en-US" sz="2800" dirty="0"/>
              <a:t> </a:t>
            </a:r>
            <a:r>
              <a:rPr lang="en-US" sz="2800" dirty="0" err="1"/>
              <a:t>ligt</a:t>
            </a:r>
            <a:r>
              <a:rPr lang="en-US" sz="2800" dirty="0"/>
              <a:t>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err="1"/>
              <a:t>blokje</a:t>
            </a:r>
            <a:r>
              <a:rPr lang="en-US" sz="2800" dirty="0"/>
              <a:t> of </a:t>
            </a:r>
            <a:r>
              <a:rPr lang="en-US" sz="2800" dirty="0" err="1"/>
              <a:t>ander</a:t>
            </a:r>
            <a:r>
              <a:rPr lang="en-US" sz="2800" dirty="0"/>
              <a:t> </a:t>
            </a:r>
            <a:r>
              <a:rPr lang="en-US" sz="2800" dirty="0" err="1"/>
              <a:t>voorwerp</a:t>
            </a:r>
            <a:r>
              <a:rPr lang="en-US" sz="2800" dirty="0"/>
              <a:t> op de </a:t>
            </a:r>
            <a:r>
              <a:rPr lang="en-US" sz="2800" dirty="0" err="1"/>
              <a:t>grond</a:t>
            </a:r>
            <a:r>
              <a:rPr lang="en-US" sz="28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De docent </a:t>
            </a:r>
            <a:r>
              <a:rPr lang="en-US" sz="2800" dirty="0" err="1"/>
              <a:t>noemt</a:t>
            </a:r>
            <a:r>
              <a:rPr lang="en-US" sz="2800" dirty="0"/>
              <a:t> steeds </a:t>
            </a:r>
            <a:r>
              <a:rPr lang="en-US" sz="2800" dirty="0" err="1"/>
              <a:t>een</a:t>
            </a:r>
            <a:r>
              <a:rPr lang="en-US" sz="2800" dirty="0"/>
              <a:t> </a:t>
            </a:r>
            <a:r>
              <a:rPr lang="en-US" sz="2800" dirty="0" err="1"/>
              <a:t>lichaamsdeel</a:t>
            </a:r>
            <a:r>
              <a:rPr lang="en-US" sz="28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Tik </a:t>
            </a:r>
            <a:r>
              <a:rPr lang="en-US" sz="2800" dirty="0" err="1"/>
              <a:t>dat</a:t>
            </a:r>
            <a:r>
              <a:rPr lang="en-US" sz="2800" dirty="0"/>
              <a:t> </a:t>
            </a:r>
            <a:r>
              <a:rPr lang="en-US" sz="2800" dirty="0" err="1"/>
              <a:t>aan</a:t>
            </a:r>
            <a:r>
              <a:rPr lang="en-US" sz="28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Als de docent </a:t>
            </a:r>
            <a:r>
              <a:rPr lang="en-US" sz="2800" dirty="0" err="1"/>
              <a:t>zegt</a:t>
            </a:r>
            <a:r>
              <a:rPr lang="en-US" sz="2800" dirty="0"/>
              <a:t>: “Pak!”, dan </a:t>
            </a:r>
            <a:r>
              <a:rPr lang="en-US" sz="2800" dirty="0" err="1"/>
              <a:t>probeer</a:t>
            </a:r>
            <a:r>
              <a:rPr lang="en-US" sz="2800" dirty="0"/>
              <a:t> je zo </a:t>
            </a:r>
            <a:r>
              <a:rPr lang="en-US" sz="2800" dirty="0" err="1"/>
              <a:t>snel</a:t>
            </a:r>
            <a:r>
              <a:rPr lang="en-US" sz="2800" dirty="0"/>
              <a:t> </a:t>
            </a:r>
            <a:r>
              <a:rPr lang="en-US" sz="2800" dirty="0" err="1"/>
              <a:t>mogelijk</a:t>
            </a:r>
            <a:r>
              <a:rPr lang="en-US" sz="2800" dirty="0"/>
              <a:t> het </a:t>
            </a:r>
            <a:r>
              <a:rPr lang="en-US" sz="2800" dirty="0" err="1"/>
              <a:t>blokje</a:t>
            </a:r>
            <a:r>
              <a:rPr lang="en-US" sz="2800" dirty="0"/>
              <a:t> te </a:t>
            </a:r>
            <a:r>
              <a:rPr lang="en-US" sz="2800" dirty="0" err="1"/>
              <a:t>pakken</a:t>
            </a:r>
            <a:r>
              <a:rPr lang="en-US" sz="2800" dirty="0"/>
              <a:t> </a:t>
            </a:r>
            <a:r>
              <a:rPr lang="en-US" sz="2800" dirty="0" err="1"/>
              <a:t>dat</a:t>
            </a:r>
            <a:r>
              <a:rPr lang="en-US" sz="2800" dirty="0"/>
              <a:t> op de </a:t>
            </a:r>
            <a:r>
              <a:rPr lang="en-US" sz="2800" dirty="0" err="1"/>
              <a:t>grond</a:t>
            </a:r>
            <a:r>
              <a:rPr lang="en-US" sz="2800" dirty="0"/>
              <a:t> </a:t>
            </a:r>
            <a:r>
              <a:rPr lang="en-US" sz="2800" dirty="0" err="1"/>
              <a:t>ligt</a:t>
            </a:r>
            <a:r>
              <a:rPr lang="en-US" sz="2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304933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189</Words>
  <Application>Microsoft Office PowerPoint</Application>
  <PresentationFormat>Breedbeeld</PresentationFormat>
  <Paragraphs>47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Het lichaam</vt:lpstr>
      <vt:lpstr>PowerPoint-presentatie</vt:lpstr>
      <vt:lpstr>Het hoofd</vt:lpstr>
      <vt:lpstr>De mond</vt:lpstr>
      <vt:lpstr>Het bovenlichaam</vt:lpstr>
      <vt:lpstr>Het onderlichaam</vt:lpstr>
      <vt:lpstr>Wijs het goede lichaamsdeel aan</vt:lpstr>
      <vt:lpstr>Zinnen maken</vt:lpstr>
      <vt:lpstr>Spel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lichaam</dc:title>
  <dc:creator>Dita Rommelaar</dc:creator>
  <cp:lastModifiedBy>Dita Rommelaar</cp:lastModifiedBy>
  <cp:revision>7</cp:revision>
  <dcterms:created xsi:type="dcterms:W3CDTF">2024-01-08T11:44:48Z</dcterms:created>
  <dcterms:modified xsi:type="dcterms:W3CDTF">2026-04-27T14:03:29Z</dcterms:modified>
</cp:coreProperties>
</file>