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78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9" r:id="rId15"/>
    <p:sldId id="282" r:id="rId16"/>
    <p:sldId id="266" r:id="rId17"/>
    <p:sldId id="267" r:id="rId18"/>
    <p:sldId id="273" r:id="rId19"/>
    <p:sldId id="274" r:id="rId20"/>
    <p:sldId id="280" r:id="rId21"/>
    <p:sldId id="268" r:id="rId22"/>
    <p:sldId id="270" r:id="rId23"/>
    <p:sldId id="271" r:id="rId24"/>
    <p:sldId id="272" r:id="rId25"/>
    <p:sldId id="275" r:id="rId26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C90D8-C3DA-40A6-9376-14F4EAB72EDD}" v="1" dt="2026-04-24T08:10:45.296"/>
    <p1510:client id="{894CDC1D-0AED-4635-8C41-4953FEB8013B}" v="5" dt="2026-04-23T20:51:24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4T12:26:10.5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771 90,'-5'1,"0"0,0 0,0 0,0 1,1-1,-1 1,0 0,1 1,0-1,0 1,-1 0,2 0,-1 0,0 1,1-1,-7 8,-5 9,-27 42,39-57,-20 35,1 2,3 0,1 1,3 1,1 0,2 1,-9 68,20-99,4-11,10-24,14-38,-20 34,0 1,-2-1,-1 0,-1 0,0-34,-3 58,1 0,-1-1,0 1,0 0,0 0,0 0,0 0,0 0,0 0,0-1,0 1,-1 0,1 0,0 0,-1 0,1 0,-1 0,1 0,-1 0,0 0,1 0,-1 0,0 0,0 1,1-1,-1 0,0 0,0 1,0-1,0 1,0-1,0 1,0-1,0 1,0-1,0 1,0 0,-2-1,1 2,0-1,-1 1,1-1,-1 1,1 0,0 0,-1 0,1 0,0 0,0 0,0 1,0-1,0 1,0-1,0 1,-2 3,-3 4,0 0,1 0,0 1,1-1,0 1,1 1,-1-1,2 1,0-1,0 1,1 0,0 0,1 0,0 0,1 0,0 0,1 1,0-1,1 0,3 11,-5-20,0-1,1 1,-1-1,1 1,-1-1,1 1,-1-1,1 0,0 1,0-1,0 0,-1 1,1-1,0 0,1 0,-1 0,0 0,0 0,0 0,1 0,-1 0,0 0,1-1,-1 1,1 0,-1-1,1 0,-1 1,1-1,-1 0,1 1,0-1,-1 0,1 0,-1-1,4 1,-2-1,0-1,-1 1,1-1,0 0,-1 1,1-1,0 0,-1 0,0-1,0 1,0-1,0 1,0-1,0 1,0-1,-1 0,2-4,3-9,-1 0,0-1,-2 0,0 0,2-34,-8-92,0 72,3 66,0 0,0 1,0-1,-1 1,0-1,0 1,0-1,-3-5,3 9,0 0,1 0,-1-1,0 1,0 1,0-1,0 0,0 0,0 0,-1 0,1 1,0-1,0 0,0 1,-1-1,1 1,0 0,-1-1,1 1,0 0,-1 0,1 0,0 0,-1 0,1 0,-1 0,1 0,0 1,0-1,-1 0,1 1,0-1,-3 2,-7 3,0 0,0 1,0 0,1 1,-1 0,2 1,-1 0,1 0,0 1,-10 14,5-5,0 1,1 1,1 0,-16 36,22-41,1 0,0 1,1 0,1 0,0 0,1 0,0 21,2-31,0 1,1-1,0 1,0-1,0 1,0-1,1 1,0-1,1 0,0 0,-1 0,2 0,-1-1,1 1,0-1,0 0,0 0,1 0,-1 0,8 4,1-1,0-1,0-1,1 0,-1 0,1-1,23 4,91 11,-112-19,46 7,0-3,113-6,-169 0,1 1,0-1,0-1,-1 1,1-1,-1 0,1-1,-1 0,6-3,-9 4,-1 0,1 0,0-1,-1 1,0-1,1 1,-1-1,0 0,0 0,-1 0,1 0,-1 0,1 0,-1-1,0 1,0 0,-1-1,1 1,0-6,-1-4,0-1,-1 0,0 0,-1 1,-1-1,0 0,-1 1,0 0,-10-19,-4-6,-41-62,33 61,-2 1,-2 2,-1 1,-68-60,76 76,0 1,-2 2,1 0,-2 2,0 0,-1 2,0 1,-1 1,-29-6,46 14,1 1,0 0,-1 0,1 1,-1 0,1 1,0 0,-1 1,1 0,0 0,-17 8,14-5,1 2,0-1,0 2,0 0,1 0,0 1,1 0,-11 12,6-3,1 0,1 1,0 0,1 1,1 1,2 0,0 0,0 1,2 0,-6 33,10-41,1 1,1 0,0 0,1 0,0 0,1-1,1 1,6 25,-5-29,1-1,1 0,0 0,0 0,1 0,0-1,0 0,1 0,0-1,1 0,0 0,15 10,1-1,1-1,1-1,0-2,1 0,0-2,55 14,-16-9,133 13,-104-22,102-6,-186-1,1-1,-1 0,0-1,18-5,-26 6,1 0,-1 0,0-1,0 0,0 1,0-1,0 0,-1-1,1 1,-1 0,1-1,-1 1,0-1,0 0,0 0,0 0,-1 0,3-5,0-5,-1 0,0 1,-1-1,0 0,-2 0,1 0,-1 0,-1 0,-3-18,-3-9,-21-67,18 76,-2-1,0 2,-2 0,-1 0,-2 1,-1 1,-1 1,-29-32,45 54,-1 1,0 0,0 1,-1-1,1 1,-1-1,0 1,0 0,0 1,0 0,0-1,-1 2,1-1,-1 0,1 1,-1 0,0 1,1-1,-1 1,0 0,1 0,-1 1,0 0,1 0,-1 0,1 1,-1-1,1 1,0 1,0-1,0 1,-7 4,-15 14,1 1,1 1,1 1,1 1,1 1,1 1,-19 34,27-41,1 0,2 1,0 0,1 1,0 0,2 0,1 0,1 1,-3 32,8-53,0 0,0 0,0 0,0 0,1 0,-1 1,0-1,1 0,0 0,0 0,-1 0,1 0,0 0,1-1,-1 1,0 0,0 0,1-1,2 3,-1-1,0-1,0 0,1-1,-1 1,1-1,-1 1,1-1,-1 0,1 0,6 0,3 0,1-1,0 0,-1-1,1-1,18-4,-16 2,-1-1,1-1,-1 0,0-1,0-1,-1 0,0-1,-1-1,0 0,0-1,-1 0,0-1,-1 0,-1-1,14-21,-13 17,0-1,-2 0,0-1,-1 0,-1 0,-1-1,-1 0,-1 0,0 0,-1 0,-2 0,0-26,-1 45,0 1,0-1,0 0,0 0,0 0,0 0,0 1,0-1,-1 0,1 0,0 0,-1 1,1-1,0 0,-1 0,1 1,-1-1,1 0,-1 1,1-1,-1 1,0-1,1 0,-1 1,-1-1,1 0,-1 1,1 0,-1 0,1 0,-1 0,1 0,0 0,-1 0,1 0,-1 1,1-1,0 0,-1 1,-1 0,-7 4,-1 1,1 0,-11 9,9-7,-23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26:18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961 23 24575,'-108'1'0,"-26"0"0,-168-19 0,282 15 0,-1 1 0,1 0 0,-26 3 0,39-1 0,0 2 0,0-1 0,0 0 0,0 1 0,1 1 0,-1-1 0,1 1 0,-1 0 0,1 0 0,0 1 0,0 0 0,-10 9 0,2 0 0,0 1 0,0 1 0,2 0 0,0 0 0,0 2 0,2-1 0,-16 35 0,14-20 0,-13 61 0,3-6 0,13-59 0,1-1 0,1 1 0,1 1 0,2-1 0,-1 35 0,5-53 0,-2 7 0,2 0 0,0 0 0,1 1 0,1-1 0,0 0 0,1 0 0,1 0 0,0-1 0,12 28 0,14 13 0,3-2 0,2-1 0,2-1 0,3-2 0,2-2 0,91 82 0,-121-121 0,0 0 0,1 0 0,0-1 0,0-1 0,1 0 0,23 8 0,4-3 0,43 8 0,-46-12 0,-18-3 0,0 2 0,32 14 0,-37-14 0,-1 0 0,1-2 0,0 0 0,0-1 0,0 0 0,24 2 0,138-5 0,-80-3 0,-88 2 0,-1-1 0,1 0 0,0-1 0,0 0 0,-1 0 0,1-1 0,-1 0 0,0 0 0,1-1 0,10-7 0,-5 5 0,-1 0 0,1 2 0,0-1 0,20-2 0,-19 4 0,0 0 0,-1-1 0,1-1 0,20-10 0,-17 5 0,-1 0 0,0-1 0,0-1 0,-1-1 0,27-28 0,-34 31 0,0-1 0,-1 0 0,-1 0 0,0-1 0,0 0 0,-1-1 0,0 1 0,-2-1 0,7-21 0,-7 18 0,1 1 0,9-18 0,-8 20 0,0-1 0,7-27 0,27-97 0,-29 108 0,-1-1 0,-2 0 0,-1 0 0,-1 0 0,2-40 0,-7 29 0,1 21 0,-1 1 0,-2-1 0,0 1 0,-1 0 0,-5-27 0,4 41 0,0 0 0,0 1 0,-1-1 0,1 0 0,-1 1 0,-1 0 0,1 0 0,0 0 0,-1 1 0,0-1 0,0 1 0,-10-6 0,-6-3 0,-1 1 0,-22-10 0,12 10 0,1 1 0,-49-8 0,9 1 0,21 3-118,8 2-132,-1 1 1,1 3 0,-2 1-1,-45-2 1,72 10-6577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4T12:26:19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20:47:34.81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3T20:47:45.83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289 75 24575,'1'-2'0,"-1"-1"0,1 1 0,0-1 0,0 1 0,0-1 0,0 1 0,0 0 0,0-1 0,1 1 0,-1 0 0,1 0 0,0 0 0,-1 0 0,1 0 0,0 0 0,0 1 0,0-1 0,4-2 0,3-1 0,-1 0 0,0 0 0,16-5 0,-22 9 0,1 0 0,-1 0 0,0 0 0,0 0 0,1 1 0,-1 0 0,0-1 0,1 1 0,-1 0 0,1 0 0,-1 0 0,0 0 0,1 0 0,-1 1 0,0-1 0,1 1 0,-1 0 0,0-1 0,1 1 0,-1 0 0,0 0 0,3 3 0,-2-2 0,0 1 0,-1 0 0,0 0 0,0 0 0,0 0 0,0 0 0,0 0 0,0 0 0,-1 1 0,0-1 0,0 0 0,0 1 0,1 5 0,0 2 0,-1 0 0,0 0 0,-1-1 0,0 1 0,0 0 0,-1 0 0,-1 0 0,0-1 0,-6 18 0,1-15 0,0 1 0,-1-1 0,-1-1 0,0 1 0,-1-2 0,-1 1 0,1-1 0,-24 18 0,16-14 0,7-6 0,0 0 0,-1-1 0,0-1 0,-1 0 0,-18 8 0,22-11 0,0-1 0,0 0 0,-1 0 0,1-1 0,0 0 0,-1-1 0,1 0 0,-20 0 0,27-1 0,-1-1 0,1 1 0,0-1 0,-1 0 0,1 1 0,0-1 0,0 0 0,0 0 0,0-1 0,0 1 0,0 0 0,0-1 0,0 1 0,0-1 0,1 1 0,-1-1 0,-2-4 0,1 2 0,0 0 0,1-1 0,0 1 0,0-1 0,1 1 0,-1-1 0,1 0 0,-1-6 0,0-1 0,1 1 0,1-1 0,0 1 0,0-1 0,2 1 0,3-21 0,-3 27 0,0-1 0,0 1 0,1-1 0,0 1 0,0 0 0,0 0 0,0 0 0,8-8 0,-10 12 0,0 0 0,0-1 0,1 1 0,-1 0 0,0 0 0,0 0 0,1 0 0,-1 0 0,1 0 0,-1 0 0,1 0 0,-1 1 0,1-1 0,-1 0 0,1 1 0,0-1 0,-1 1 0,1 0 0,0 0 0,-1-1 0,1 1 0,0 0 0,-1 1 0,1-1 0,0 0 0,0 0 0,-1 1 0,1-1 0,-1 1 0,1-1 0,0 1 0,-1 0 0,1 0 0,1 0 0,-3 0 0,1-1 0,0 1 0,0 0 0,0-1 0,-1 1 0,1 0 0,0 0 0,-1 0 0,1-1 0,0 1 0,-1 0 0,1 0 0,-1 0 0,0 0 0,1 0 0,-1 0 0,0 0 0,1 0 0,-1 0 0,0 0 0,0 0 0,0 0 0,0 0 0,0 0 0,0 0 0,0 0 0,0 0 0,-1 0 0,1 0 0,0 0 0,-1 0 0,1 0 0,0 0 0,-1 0 0,1 0 0,-1 0 0,1-1 0,-1 1 0,0 0 0,1 0 0,-1 0 0,0-1 0,0 1 0,1 0 0,-3 0 0,0 2 0,-2 0 0,1 0 0,0 0 0,0 0 0,-1-1 0,0 0 0,-7 3 0,5-4 0,0 1 0,1-1 0,-1-1 0,0 1 0,0-1 0,0-1 0,-13-1 0,18 2 0,-1-1 0,1 1 0,0 0 0,0-1 0,0 0 0,-1 0 0,1 0 0,0 0 0,0 0 0,0 0 0,0 0 0,0 0 0,0-1 0,1 1 0,-1-1 0,0 0 0,1 1 0,-1-1 0,1 0 0,0 0 0,0 0 0,-1 0 0,1 0 0,0 0 0,1 0 0,-2-4 0,2 4 0,0 1 0,0 0 0,0 0 0,0-1 0,0 1 0,0 0 0,1 0 0,-1 0 0,1-1 0,-1 1 0,1 0 0,-1 0 0,1 0 0,-1 0 0,1 0 0,0 0 0,0 0 0,0 0 0,-1 0 0,1 0 0,0 0 0,0 1 0,0-1 0,0 0 0,1 1 0,-1-1 0,0 0 0,0 1 0,0 0 0,0-1 0,1 1 0,-1 0 0,1-1 0,50-7 0,-41 7 0,37-9-1365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0A42E-2FD3-317F-F018-F80C6D3C0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A083AC-08FD-40B3-6C04-B92880982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354230-9E0F-F1FF-B024-76DA045E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A7F-8D1D-42F1-8D59-FD8EAB8CA69E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67F7F9-AA69-45BD-C4E5-9619B27D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BFF0EC-83D6-A38F-E4EB-F8714568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485F-D4AF-4480-83A8-2B0144D01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24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81DCB-F70C-A346-AE78-62D262ED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30D95B-C0DE-D18B-2463-16F9460E9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4237C0-A13D-0F1B-477D-E7C1D062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A7F-8D1D-42F1-8D59-FD8EAB8CA69E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885503-EAD1-C73B-DCB2-D2CD9426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E6D19A-6207-D98A-6C81-99AA3722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485F-D4AF-4480-83A8-2B0144D01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92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BEDC729-E6B5-B741-41BC-689649D7D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5EFA13-E1E7-1C88-C62C-762F5A540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963D03-687D-DF6D-4CBF-C1E7A4C9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A7F-8D1D-42F1-8D59-FD8EAB8CA69E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B4B00C-A39D-B12F-49EE-670A195A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679D44-D672-EF67-0061-5AE3F164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485F-D4AF-4480-83A8-2B0144D01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6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F2963-938B-B46E-2EE2-93702F8B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5A5124-AE66-6165-436F-5297BF498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7CBA25-73F8-80F2-2E38-20BB18BE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A7F-8D1D-42F1-8D59-FD8EAB8CA69E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3C6B95-8DB7-6123-A18F-8B7A103A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E3465C-AE15-66CE-B499-A23FBF84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485F-D4AF-4480-83A8-2B0144D01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04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A5739-A2E5-CE2F-5897-3E6FC56A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FFBD50-09F0-C364-4076-F38E0AD51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A2A94F-7D0E-4E35-3982-8371A185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A7F-8D1D-42F1-8D59-FD8EAB8CA69E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9C9515-BCEA-4803-3BB3-E22A8D93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7E62B7-C040-4112-958D-71E6F60E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485F-D4AF-4480-83A8-2B0144D01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96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932F9-04FD-EF5E-ACCE-19C09B71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BCE3DE-41A2-906D-289B-0D33AC8EB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68B646-D8FE-162C-3E8F-467BDC260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B1A3FA-C38E-3652-14D8-1985D363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A7F-8D1D-42F1-8D59-FD8EAB8CA69E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C9C7EF-95D2-8648-675D-E20D3CC4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3FB734-CC82-8380-91D8-B54DECC5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485F-D4AF-4480-83A8-2B0144D01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00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A060B-AF61-E8EF-69A1-4B5DD42C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68B180-0E1F-2F38-215E-6F4EC4F45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C5A96F-3D8C-FC39-4A09-B2643DB4D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34FC21A-D1CB-66DC-A024-9E6F0CDFC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C20026-9ABD-8EA6-C136-FE309EA2E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5A1C535-747F-5A3F-DDCE-30F28B40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A7F-8D1D-42F1-8D59-FD8EAB8CA69E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ADBE102-9B59-8397-4ECE-69981EE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5B2EE94-E212-FEFF-A328-41511648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485F-D4AF-4480-83A8-2B0144D01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97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DA719-1429-4254-CDD7-493B3745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E257DC-C461-63B5-17A2-0785F457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A7F-8D1D-42F1-8D59-FD8EAB8CA69E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C099C7-053C-B221-9399-4FB19E84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25EDCA-BBF7-42DA-55D0-EA72D1C4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485F-D4AF-4480-83A8-2B0144D01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79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61EE17-E46A-BFD2-05F8-555E50D6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A7F-8D1D-42F1-8D59-FD8EAB8CA69E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015F03C-5890-DAC4-D0EF-DE90F48F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E5711B-672F-FE5F-BD9E-EB7293E7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485F-D4AF-4480-83A8-2B0144D01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41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73B6E-519C-1981-42B9-A168C306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8AA478-E26C-8125-7D64-07D78E9CC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D404B2-9EBB-8220-8A2B-09697D0F4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A1E475-274B-3F41-F29D-15D23A3D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A7F-8D1D-42F1-8D59-FD8EAB8CA69E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C98176-1360-CC57-B89B-B01A009A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44587D-A792-1F89-20B5-3F01AA9B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485F-D4AF-4480-83A8-2B0144D01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06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5E5B7-A467-9119-3492-189F6AF3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363B54D-0C7E-6446-DCD9-9F80EEEC4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3FB141-5997-17CA-032D-6B8FA1FB0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44E27B-3E57-796A-DF79-812CE3C5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2A7F-8D1D-42F1-8D59-FD8EAB8CA69E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BB9B9F-9A96-F8E4-59CB-70AED879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168DEF-31FA-477D-8BB0-E3D4CC88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485F-D4AF-4480-83A8-2B0144D01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3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6E22836-4D12-DF78-0D74-81DF7F00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71BC0B-D53A-0F50-B94D-09A9E7D59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F29C6F-1681-C310-E41B-A2C675015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9B2A7F-8D1D-42F1-8D59-FD8EAB8CA69E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32A4CE-C2DA-68E3-6807-9CF1746AD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63173B-8194-2ACD-7DA1-15CE48BAD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0485F-D4AF-4480-83A8-2B0144D014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21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4.xml"/><Relationship Id="rId3" Type="http://schemas.openxmlformats.org/officeDocument/2006/relationships/customXml" Target="../ink/ink1.xml"/><Relationship Id="rId12" Type="http://schemas.openxmlformats.org/officeDocument/2006/relationships/image" Target="../media/image16.png"/><Relationship Id="rId2" Type="http://schemas.openxmlformats.org/officeDocument/2006/relationships/image" Target="../media/image12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.xml"/><Relationship Id="rId15" Type="http://schemas.openxmlformats.org/officeDocument/2006/relationships/customXml" Target="../ink/ink5.xml"/><Relationship Id="rId10" Type="http://schemas.openxmlformats.org/officeDocument/2006/relationships/image" Target="../media/image15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os.nl/video/2565115-hoogtepunten-van-koningsdag-in-doetinchem-waanzinni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11E7C-AFF7-B741-6541-8AB3200A2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2747"/>
          </a:xfrm>
        </p:spPr>
        <p:txBody>
          <a:bodyPr/>
          <a:lstStyle/>
          <a:p>
            <a:r>
              <a:rPr lang="en-US" dirty="0"/>
              <a:t>Koningsdag 2026</a:t>
            </a:r>
            <a:endParaRPr lang="nl-NL" dirty="0"/>
          </a:p>
        </p:txBody>
      </p:sp>
      <p:pic>
        <p:nvPicPr>
          <p:cNvPr id="1028" name="Picture 4" descr="Koningsdag – HBSchrijft">
            <a:extLst>
              <a:ext uri="{FF2B5EF4-FFF2-40B4-BE49-F238E27FC236}">
                <a16:creationId xmlns:a16="http://schemas.microsoft.com/office/drawing/2014/main" id="{F5689796-D681-A935-4C4B-919F2D25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56" y="2045110"/>
            <a:ext cx="5881687" cy="39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90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F1C8F-414E-F8E4-5D2D-93CC45ED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Oranje</a:t>
            </a:r>
            <a:endParaRPr lang="nl-NL" b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1BA5527-74A3-924F-11C3-96A7F94BE4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798" y="1825625"/>
            <a:ext cx="47584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4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6A229-F79E-66BF-B55D-C649FC69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Het </a:t>
            </a:r>
            <a:r>
              <a:rPr lang="en-US" b="1" dirty="0" err="1"/>
              <a:t>wapen</a:t>
            </a:r>
            <a:endParaRPr lang="nl-NL" b="1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630E50-9A63-1355-19D1-48261E649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12332D9-9E49-BCC2-B3E4-FBA6C7B7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737" y="1163636"/>
            <a:ext cx="6854108" cy="54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7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8F940-0CAA-84E9-087E-DCD27B16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 </a:t>
            </a:r>
            <a:r>
              <a:rPr lang="en-US" b="1" dirty="0" err="1"/>
              <a:t>vlag</a:t>
            </a:r>
            <a:endParaRPr lang="nl-NL" b="1" dirty="0"/>
          </a:p>
        </p:txBody>
      </p:sp>
      <p:pic>
        <p:nvPicPr>
          <p:cNvPr id="10248" name="Picture 8" descr="Alldek vlaggen - Oranje wimpels">
            <a:extLst>
              <a:ext uri="{FF2B5EF4-FFF2-40B4-BE49-F238E27FC236}">
                <a16:creationId xmlns:a16="http://schemas.microsoft.com/office/drawing/2014/main" id="{31C66AD3-FDA7-2951-F7B2-4B71DAF864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66" y="629458"/>
            <a:ext cx="7457296" cy="55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1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E3183-8DD6-CF71-4C9F-A41BE9BC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Koningsdag</a:t>
            </a:r>
            <a:endParaRPr lang="nl-NL" b="1" dirty="0"/>
          </a:p>
        </p:txBody>
      </p:sp>
      <p:pic>
        <p:nvPicPr>
          <p:cNvPr id="9218" name="Picture 2" descr="Koningsdag in the Netherlands: a guide to King's Day | Expatica">
            <a:extLst>
              <a:ext uri="{FF2B5EF4-FFF2-40B4-BE49-F238E27FC236}">
                <a16:creationId xmlns:a16="http://schemas.microsoft.com/office/drawing/2014/main" id="{7F1A628A-ADC2-30A4-70B4-2C4280B23E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61" y="1277092"/>
            <a:ext cx="8032149" cy="535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12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59BB1-AC6C-D456-4D7B-CF0EEDFC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Den Haag</a:t>
            </a: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Dokkum</a:t>
            </a:r>
            <a:endParaRPr lang="nl-NL" b="1" dirty="0"/>
          </a:p>
        </p:txBody>
      </p:sp>
      <p:pic>
        <p:nvPicPr>
          <p:cNvPr id="13314" name="Picture 2" descr="Landkaart Nederland - Prikbord bureau - Kurk24">
            <a:extLst>
              <a:ext uri="{FF2B5EF4-FFF2-40B4-BE49-F238E27FC236}">
                <a16:creationId xmlns:a16="http://schemas.microsoft.com/office/drawing/2014/main" id="{CDB62BE1-963F-CDD2-AD1D-C6E14160B1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943" y="540340"/>
            <a:ext cx="6744928" cy="674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399C8D67-7793-9E83-3BAB-9B28ACF55603}"/>
                  </a:ext>
                </a:extLst>
              </p14:cNvPr>
              <p14:cNvContentPartPr/>
              <p14:nvPr/>
            </p14:nvContentPartPr>
            <p14:xfrm>
              <a:off x="5071436" y="4873966"/>
              <a:ext cx="373680" cy="29052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399C8D67-7793-9E83-3BAB-9B28ACF556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17796" y="4766326"/>
                <a:ext cx="4813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F7A4ED4F-4139-8A14-143E-A95000B0DF34}"/>
                  </a:ext>
                </a:extLst>
              </p14:cNvPr>
              <p14:cNvContentPartPr/>
              <p14:nvPr/>
            </p14:nvContentPartPr>
            <p14:xfrm>
              <a:off x="4953716" y="4799446"/>
              <a:ext cx="642960" cy="51084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F7A4ED4F-4139-8A14-143E-A95000B0DF3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47596" y="4793326"/>
                <a:ext cx="6552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6DF9C01E-5A8C-7E81-E660-156AA668DE9D}"/>
                  </a:ext>
                </a:extLst>
              </p14:cNvPr>
              <p14:cNvContentPartPr/>
              <p14:nvPr/>
            </p14:nvContentPartPr>
            <p14:xfrm>
              <a:off x="1641716" y="4129486"/>
              <a:ext cx="360" cy="36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6DF9C01E-5A8C-7E81-E660-156AA668DE9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35596" y="412336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84231447-53E7-235F-7B05-61D189CCD682}"/>
                  </a:ext>
                </a:extLst>
              </p14:cNvPr>
              <p14:cNvContentPartPr/>
              <p14:nvPr/>
            </p14:nvContentPartPr>
            <p14:xfrm>
              <a:off x="8111334" y="1602677"/>
              <a:ext cx="36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84231447-53E7-235F-7B05-61D189CCD6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48334" y="153967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4521C442-6C49-754F-81FF-3735D208963D}"/>
                  </a:ext>
                </a:extLst>
              </p14:cNvPr>
              <p14:cNvContentPartPr/>
              <p14:nvPr/>
            </p14:nvContentPartPr>
            <p14:xfrm>
              <a:off x="7987854" y="1565957"/>
              <a:ext cx="163800" cy="14508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4521C442-6C49-754F-81FF-3735D20896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25214" y="1503317"/>
                <a:ext cx="289440" cy="2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8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3D44E-F959-5A4E-9BF2-9B757E87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 aubade</a:t>
            </a:r>
            <a:endParaRPr lang="nl-NL" b="1" dirty="0"/>
          </a:p>
        </p:txBody>
      </p:sp>
      <p:pic>
        <p:nvPicPr>
          <p:cNvPr id="2050" name="Picture 2" descr="Aubade Koningsdag – Ons Genoegen Amerongen">
            <a:extLst>
              <a:ext uri="{FF2B5EF4-FFF2-40B4-BE49-F238E27FC236}">
                <a16:creationId xmlns:a16="http://schemas.microsoft.com/office/drawing/2014/main" id="{98C552C8-0E5C-4039-834A-42A3ABB2D7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27" y="562264"/>
            <a:ext cx="7907481" cy="593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452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D6050-0D9E-B9AB-B056-12B67556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 </a:t>
            </a:r>
            <a:r>
              <a:rPr lang="en-US" b="1" dirty="0" err="1"/>
              <a:t>spelletjes</a:t>
            </a:r>
            <a:endParaRPr lang="nl-NL" b="1" dirty="0"/>
          </a:p>
        </p:txBody>
      </p:sp>
      <p:pic>
        <p:nvPicPr>
          <p:cNvPr id="11266" name="Picture 2" descr="404 Not Found | Zomerfeest, Spelletjes, Buitenspelletjes">
            <a:extLst>
              <a:ext uri="{FF2B5EF4-FFF2-40B4-BE49-F238E27FC236}">
                <a16:creationId xmlns:a16="http://schemas.microsoft.com/office/drawing/2014/main" id="{F04C53CD-3600-97E8-91CA-C0557991CE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0611"/>
            <a:ext cx="40481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oningsspelen spelletjes &amp; spellen - Koningsdag - SpelActief">
            <a:extLst>
              <a:ext uri="{FF2B5EF4-FFF2-40B4-BE49-F238E27FC236}">
                <a16:creationId xmlns:a16="http://schemas.microsoft.com/office/drawing/2014/main" id="{DD67E8B7-D80D-ED01-431B-1F5BE6071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071" y="3792794"/>
            <a:ext cx="5024284" cy="27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n de Liemers was Koningsdag koud, maar het levert wel mooie plaatjes op |  Foto | gelderlander.nl">
            <a:extLst>
              <a:ext uri="{FF2B5EF4-FFF2-40B4-BE49-F238E27FC236}">
                <a16:creationId xmlns:a16="http://schemas.microsoft.com/office/drawing/2014/main" id="{20445922-291B-9CDB-0120-ABD6ECAD5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053" y="739877"/>
            <a:ext cx="3977038" cy="26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31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8130A-1D35-C6B2-3A25-E32B5D32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 </a:t>
            </a:r>
            <a:r>
              <a:rPr lang="en-US" b="1" dirty="0" err="1"/>
              <a:t>vrijmarkt</a:t>
            </a:r>
            <a:r>
              <a:rPr lang="en-US" b="1" dirty="0"/>
              <a:t>   /  de </a:t>
            </a:r>
            <a:r>
              <a:rPr lang="en-US" b="1" dirty="0" err="1"/>
              <a:t>rommelmarkt</a:t>
            </a:r>
            <a:endParaRPr lang="nl-NL" b="1" dirty="0"/>
          </a:p>
        </p:txBody>
      </p:sp>
      <p:pic>
        <p:nvPicPr>
          <p:cNvPr id="12290" name="Picture 2" descr="We liepen met een kunstkenner over de Utrechtse vrijmarkt">
            <a:extLst>
              <a:ext uri="{FF2B5EF4-FFF2-40B4-BE49-F238E27FC236}">
                <a16:creationId xmlns:a16="http://schemas.microsoft.com/office/drawing/2014/main" id="{1C194865-B0F1-F256-49E0-066231BC33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42" y="1417125"/>
            <a:ext cx="9023555" cy="507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9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EFD30-B62C-D6AB-AD53-DF0C110CD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8673"/>
            <a:ext cx="10515600" cy="1325563"/>
          </a:xfrm>
        </p:spPr>
        <p:txBody>
          <a:bodyPr/>
          <a:lstStyle/>
          <a:p>
            <a:r>
              <a:rPr lang="nl-NL" b="1" dirty="0"/>
              <a:t>De optocht</a:t>
            </a:r>
          </a:p>
        </p:txBody>
      </p:sp>
      <p:pic>
        <p:nvPicPr>
          <p:cNvPr id="1030" name="Picture 6" descr="Carnavalsoptocht Eindhoven afgelast vanwege harde wind - NRC">
            <a:extLst>
              <a:ext uri="{FF2B5EF4-FFF2-40B4-BE49-F238E27FC236}">
                <a16:creationId xmlns:a16="http://schemas.microsoft.com/office/drawing/2014/main" id="{CAAF4F1B-0ACC-806B-9D59-834FD0D204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79" y="448673"/>
            <a:ext cx="8933999" cy="59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10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4A086-61B7-940B-7C4F-3EFDA3C2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versierde fietsen</a:t>
            </a:r>
          </a:p>
        </p:txBody>
      </p:sp>
      <p:pic>
        <p:nvPicPr>
          <p:cNvPr id="4" name="Picture 4" descr="Viering Koningsdag in Ooij. | HenkBaron.nl">
            <a:extLst>
              <a:ext uri="{FF2B5EF4-FFF2-40B4-BE49-F238E27FC236}">
                <a16:creationId xmlns:a16="http://schemas.microsoft.com/office/drawing/2014/main" id="{227FB737-2DDE-F05E-EF9E-C9CA02773D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01" y="1356852"/>
            <a:ext cx="8006816" cy="53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41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D2D66-2D10-8081-A27F-1460AE71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6609"/>
            <a:ext cx="10515600" cy="22059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 </a:t>
            </a:r>
            <a:r>
              <a:rPr lang="en-US" b="1" dirty="0" err="1"/>
              <a:t>koning</a:t>
            </a:r>
            <a:r>
              <a:rPr lang="en-US" b="1" dirty="0"/>
              <a:t> is </a:t>
            </a:r>
            <a:r>
              <a:rPr lang="en-US" b="1" dirty="0" err="1"/>
              <a:t>jarig</a:t>
            </a:r>
            <a:r>
              <a:rPr lang="en-US" b="1" dirty="0"/>
              <a:t>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De </a:t>
            </a:r>
            <a:r>
              <a:rPr lang="en-US" b="1" dirty="0" err="1"/>
              <a:t>koning</a:t>
            </a:r>
            <a:r>
              <a:rPr lang="en-US" b="1" dirty="0"/>
              <a:t> is </a:t>
            </a:r>
            <a:r>
              <a:rPr lang="en-US" b="1" dirty="0" err="1"/>
              <a:t>geboren</a:t>
            </a:r>
            <a:br>
              <a:rPr lang="en-US" b="1" dirty="0"/>
            </a:br>
            <a:r>
              <a:rPr lang="en-US" b="1" dirty="0"/>
              <a:t>op</a:t>
            </a:r>
            <a:br>
              <a:rPr lang="en-US" b="1" dirty="0"/>
            </a:br>
            <a:r>
              <a:rPr lang="en-US" b="1" dirty="0"/>
              <a:t>27 </a:t>
            </a:r>
            <a:r>
              <a:rPr lang="en-US" b="1" dirty="0" err="1"/>
              <a:t>april</a:t>
            </a:r>
            <a:r>
              <a:rPr lang="en-US" b="1" dirty="0"/>
              <a:t> 1967.</a:t>
            </a:r>
            <a:br>
              <a:rPr lang="en-US" b="1" dirty="0"/>
            </a:br>
            <a:endParaRPr lang="nl-NL" b="1" dirty="0"/>
          </a:p>
        </p:txBody>
      </p:sp>
      <p:pic>
        <p:nvPicPr>
          <p:cNvPr id="1026" name="Picture 2" descr="Geen fotobeschrijving beschikbaar.">
            <a:extLst>
              <a:ext uri="{FF2B5EF4-FFF2-40B4-BE49-F238E27FC236}">
                <a16:creationId xmlns:a16="http://schemas.microsoft.com/office/drawing/2014/main" id="{72529F12-CAD8-8CAA-654C-1ECB31E684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75" y="234068"/>
            <a:ext cx="4560503" cy="60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2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78ABC-D3E9-DCC6-A1FE-8210E236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tompouce</a:t>
            </a:r>
            <a:r>
              <a:rPr lang="en-US" dirty="0"/>
              <a:t>  / </a:t>
            </a:r>
            <a:r>
              <a:rPr lang="en-US" dirty="0" err="1"/>
              <a:t>tompoes</a:t>
            </a:r>
            <a:endParaRPr lang="nl-NL" dirty="0"/>
          </a:p>
        </p:txBody>
      </p:sp>
      <p:pic>
        <p:nvPicPr>
          <p:cNvPr id="1026" name="Picture 2" descr="Oranje tompouce – Recept">
            <a:extLst>
              <a:ext uri="{FF2B5EF4-FFF2-40B4-BE49-F238E27FC236}">
                <a16:creationId xmlns:a16="http://schemas.microsoft.com/office/drawing/2014/main" id="{8E2464B0-DC07-CC85-881D-ACDF4149C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60" y="1541926"/>
            <a:ext cx="6976583" cy="465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48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A5F61-CBB5-D95B-0C3F-C544DF4D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Willem-Alexander | Paleis Het Loo">
            <a:extLst>
              <a:ext uri="{FF2B5EF4-FFF2-40B4-BE49-F238E27FC236}">
                <a16:creationId xmlns:a16="http://schemas.microsoft.com/office/drawing/2014/main" id="{1EF1E494-2846-CE0A-99F7-587102659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6" y="501444"/>
            <a:ext cx="1701529" cy="22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oningsdag in the Netherlands: a guide to King's Day | Expatica">
            <a:extLst>
              <a:ext uri="{FF2B5EF4-FFF2-40B4-BE49-F238E27FC236}">
                <a16:creationId xmlns:a16="http://schemas.microsoft.com/office/drawing/2014/main" id="{174C21CC-9462-28A1-CF6B-06703B70C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54" y="143003"/>
            <a:ext cx="2898059" cy="193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lldek vlaggen - Oranje wimpels">
            <a:extLst>
              <a:ext uri="{FF2B5EF4-FFF2-40B4-BE49-F238E27FC236}">
                <a16:creationId xmlns:a16="http://schemas.microsoft.com/office/drawing/2014/main" id="{5C10BEB2-F30C-E1FF-3238-2186849C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28" y="359429"/>
            <a:ext cx="3136082" cy="23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81277A7-7F61-9D8D-0812-4FD9B83A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96" y="3964115"/>
            <a:ext cx="1818163" cy="16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t zijn we te weten gekomen over Amalia, Alexia en Ariane | RTL Boulevard  | RTL.nl">
            <a:extLst>
              <a:ext uri="{FF2B5EF4-FFF2-40B4-BE49-F238E27FC236}">
                <a16:creationId xmlns:a16="http://schemas.microsoft.com/office/drawing/2014/main" id="{B0F31E2C-8053-6671-4E25-464A3B16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9" y="4324065"/>
            <a:ext cx="3696929" cy="20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it is alles wat je moet weten over koningin Máxima">
            <a:extLst>
              <a:ext uri="{FF2B5EF4-FFF2-40B4-BE49-F238E27FC236}">
                <a16:creationId xmlns:a16="http://schemas.microsoft.com/office/drawing/2014/main" id="{7A16BD59-2CB3-6B92-700D-0B4253FD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39" y="4526342"/>
            <a:ext cx="2979174" cy="16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EE2C57A-6E60-076A-B692-55A5C0C2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772" y="644305"/>
            <a:ext cx="2257542" cy="17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rinses Amalia straalt opnieuw tijdens de contraprestatie - Blauw Bloed">
            <a:extLst>
              <a:ext uri="{FF2B5EF4-FFF2-40B4-BE49-F238E27FC236}">
                <a16:creationId xmlns:a16="http://schemas.microsoft.com/office/drawing/2014/main" id="{D0A2CFC7-F122-18B1-D7D1-CA4D86DC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78" y="2388658"/>
            <a:ext cx="2310816" cy="18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653834D-DC99-CCAF-942C-4279A3DB2680}"/>
              </a:ext>
            </a:extLst>
          </p:cNvPr>
          <p:cNvSpPr txBox="1"/>
          <p:nvPr/>
        </p:nvSpPr>
        <p:spPr>
          <a:xfrm>
            <a:off x="7433187" y="3429000"/>
            <a:ext cx="1985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Kijk</a:t>
            </a:r>
            <a:r>
              <a:rPr lang="en-US" sz="2800" b="1" dirty="0"/>
              <a:t> </a:t>
            </a:r>
            <a:r>
              <a:rPr lang="en-US" sz="2800" b="1" dirty="0" err="1"/>
              <a:t>goed</a:t>
            </a:r>
            <a:r>
              <a:rPr lang="en-US" sz="2800" b="1" dirty="0"/>
              <a:t>...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3381205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A5F61-CBB5-D95B-0C3F-C544DF4D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Willem-Alexander | Paleis Het Loo">
            <a:extLst>
              <a:ext uri="{FF2B5EF4-FFF2-40B4-BE49-F238E27FC236}">
                <a16:creationId xmlns:a16="http://schemas.microsoft.com/office/drawing/2014/main" id="{1EF1E494-2846-CE0A-99F7-587102659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916" y="3906923"/>
            <a:ext cx="1701529" cy="22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oningsdag in the Netherlands: a guide to King's Day | Expatica">
            <a:extLst>
              <a:ext uri="{FF2B5EF4-FFF2-40B4-BE49-F238E27FC236}">
                <a16:creationId xmlns:a16="http://schemas.microsoft.com/office/drawing/2014/main" id="{174C21CC-9462-28A1-CF6B-06703B70C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21" y="4418301"/>
            <a:ext cx="2898059" cy="193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lldek vlaggen - Oranje wimpels">
            <a:extLst>
              <a:ext uri="{FF2B5EF4-FFF2-40B4-BE49-F238E27FC236}">
                <a16:creationId xmlns:a16="http://schemas.microsoft.com/office/drawing/2014/main" id="{5C10BEB2-F30C-E1FF-3238-2186849C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607" y="2547375"/>
            <a:ext cx="3136082" cy="23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81277A7-7F61-9D8D-0812-4FD9B83A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818163" cy="16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t zijn we te weten gekomen over Amalia, Alexia en Ariane | RTL Boulevard  | RTL.nl">
            <a:extLst>
              <a:ext uri="{FF2B5EF4-FFF2-40B4-BE49-F238E27FC236}">
                <a16:creationId xmlns:a16="http://schemas.microsoft.com/office/drawing/2014/main" id="{B0F31E2C-8053-6671-4E25-464A3B16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30" y="656690"/>
            <a:ext cx="3696929" cy="20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it is alles wat je moet weten over koningin Máxima">
            <a:extLst>
              <a:ext uri="{FF2B5EF4-FFF2-40B4-BE49-F238E27FC236}">
                <a16:creationId xmlns:a16="http://schemas.microsoft.com/office/drawing/2014/main" id="{7A16BD59-2CB3-6B92-700D-0B4253FD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151" y="872407"/>
            <a:ext cx="2979174" cy="16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EE2C57A-6E60-076A-B692-55A5C0C2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9" y="4126682"/>
            <a:ext cx="2257542" cy="17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2A30073-D93D-16CE-BCC9-A5C17E014C13}"/>
              </a:ext>
            </a:extLst>
          </p:cNvPr>
          <p:cNvSpPr txBox="1"/>
          <p:nvPr/>
        </p:nvSpPr>
        <p:spPr>
          <a:xfrm>
            <a:off x="6648607" y="5384320"/>
            <a:ext cx="3489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Welk </a:t>
            </a:r>
            <a:r>
              <a:rPr lang="en-US" sz="2800" b="1" dirty="0" err="1"/>
              <a:t>plaatje</a:t>
            </a:r>
            <a:r>
              <a:rPr lang="en-US" sz="2800" b="1" dirty="0"/>
              <a:t> is </a:t>
            </a:r>
            <a:r>
              <a:rPr lang="en-US" sz="2800" b="1" dirty="0" err="1"/>
              <a:t>weg</a:t>
            </a:r>
            <a:r>
              <a:rPr lang="en-US" sz="2800" b="1" dirty="0"/>
              <a:t>?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617668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A5F61-CBB5-D95B-0C3F-C544DF4D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Willem-Alexander | Paleis Het Loo">
            <a:extLst>
              <a:ext uri="{FF2B5EF4-FFF2-40B4-BE49-F238E27FC236}">
                <a16:creationId xmlns:a16="http://schemas.microsoft.com/office/drawing/2014/main" id="{1EF1E494-2846-CE0A-99F7-587102659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7" y="1299257"/>
            <a:ext cx="1701529" cy="22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oningsdag in the Netherlands: a guide to King's Day | Expatica">
            <a:extLst>
              <a:ext uri="{FF2B5EF4-FFF2-40B4-BE49-F238E27FC236}">
                <a16:creationId xmlns:a16="http://schemas.microsoft.com/office/drawing/2014/main" id="{174C21CC-9462-28A1-CF6B-06703B70C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5" y="4057974"/>
            <a:ext cx="2898059" cy="193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lldek vlaggen - Oranje wimpels">
            <a:extLst>
              <a:ext uri="{FF2B5EF4-FFF2-40B4-BE49-F238E27FC236}">
                <a16:creationId xmlns:a16="http://schemas.microsoft.com/office/drawing/2014/main" id="{5C10BEB2-F30C-E1FF-3238-2186849C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306" y="3974497"/>
            <a:ext cx="3136082" cy="23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81277A7-7F61-9D8D-0812-4FD9B83A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90" y="2411455"/>
            <a:ext cx="1818163" cy="16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t zijn we te weten gekomen over Amalia, Alexia en Ariane | RTL Boulevard  | RTL.nl">
            <a:extLst>
              <a:ext uri="{FF2B5EF4-FFF2-40B4-BE49-F238E27FC236}">
                <a16:creationId xmlns:a16="http://schemas.microsoft.com/office/drawing/2014/main" id="{B0F31E2C-8053-6671-4E25-464A3B16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5" y="1408701"/>
            <a:ext cx="3696929" cy="20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it is alles wat je moet weten over koningin Máxima">
            <a:extLst>
              <a:ext uri="{FF2B5EF4-FFF2-40B4-BE49-F238E27FC236}">
                <a16:creationId xmlns:a16="http://schemas.microsoft.com/office/drawing/2014/main" id="{7A16BD59-2CB3-6B92-700D-0B4253FD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80" y="4557375"/>
            <a:ext cx="2979174" cy="16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rinses Amalia straalt opnieuw tijdens de contraprestatie - Blauw Bloed">
            <a:extLst>
              <a:ext uri="{FF2B5EF4-FFF2-40B4-BE49-F238E27FC236}">
                <a16:creationId xmlns:a16="http://schemas.microsoft.com/office/drawing/2014/main" id="{D0A2CFC7-F122-18B1-D7D1-CA4D86DC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90" y="127650"/>
            <a:ext cx="2310816" cy="18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54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A5F61-CBB5-D95B-0C3F-C544DF4D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Willem-Alexander | Paleis Het Loo">
            <a:extLst>
              <a:ext uri="{FF2B5EF4-FFF2-40B4-BE49-F238E27FC236}">
                <a16:creationId xmlns:a16="http://schemas.microsoft.com/office/drawing/2014/main" id="{1EF1E494-2846-CE0A-99F7-587102659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8" y="215129"/>
            <a:ext cx="1701529" cy="22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oningsdag in the Netherlands: a guide to King's Day | Expatica">
            <a:extLst>
              <a:ext uri="{FF2B5EF4-FFF2-40B4-BE49-F238E27FC236}">
                <a16:creationId xmlns:a16="http://schemas.microsoft.com/office/drawing/2014/main" id="{174C21CC-9462-28A1-CF6B-06703B70C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382" y="361308"/>
            <a:ext cx="2898059" cy="193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lldek vlaggen - Oranje wimpels">
            <a:extLst>
              <a:ext uri="{FF2B5EF4-FFF2-40B4-BE49-F238E27FC236}">
                <a16:creationId xmlns:a16="http://schemas.microsoft.com/office/drawing/2014/main" id="{5C10BEB2-F30C-E1FF-3238-2186849C1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82" y="2448770"/>
            <a:ext cx="3136082" cy="23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t zijn we te weten gekomen over Amalia, Alexia en Ariane | RTL Boulevard  | RTL.nl">
            <a:extLst>
              <a:ext uri="{FF2B5EF4-FFF2-40B4-BE49-F238E27FC236}">
                <a16:creationId xmlns:a16="http://schemas.microsoft.com/office/drawing/2014/main" id="{B0F31E2C-8053-6671-4E25-464A3B16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67" y="4229027"/>
            <a:ext cx="3696929" cy="207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it is alles wat je moet weten over koningin Máxima">
            <a:extLst>
              <a:ext uri="{FF2B5EF4-FFF2-40B4-BE49-F238E27FC236}">
                <a16:creationId xmlns:a16="http://schemas.microsoft.com/office/drawing/2014/main" id="{7A16BD59-2CB3-6B92-700D-0B4253FD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06" y="1327326"/>
            <a:ext cx="2979174" cy="16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EE2C57A-6E60-076A-B692-55A5C0C2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8" y="4777611"/>
            <a:ext cx="2257542" cy="17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rinses Amalia straalt opnieuw tijdens de contraprestatie - Blauw Bloed">
            <a:extLst>
              <a:ext uri="{FF2B5EF4-FFF2-40B4-BE49-F238E27FC236}">
                <a16:creationId xmlns:a16="http://schemas.microsoft.com/office/drawing/2014/main" id="{D0A2CFC7-F122-18B1-D7D1-CA4D86DC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00" y="3626086"/>
            <a:ext cx="2310816" cy="18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BFCD85A-1A4D-36B5-62DD-1E3F8D8FC156}"/>
              </a:ext>
            </a:extLst>
          </p:cNvPr>
          <p:cNvSpPr txBox="1"/>
          <p:nvPr/>
        </p:nvSpPr>
        <p:spPr>
          <a:xfrm>
            <a:off x="2526798" y="5426597"/>
            <a:ext cx="341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Welk </a:t>
            </a:r>
            <a:r>
              <a:rPr lang="en-US" sz="2400" b="1" dirty="0" err="1"/>
              <a:t>plaatje</a:t>
            </a:r>
            <a:r>
              <a:rPr lang="en-US" sz="2400" b="1" dirty="0"/>
              <a:t> is </a:t>
            </a:r>
            <a:r>
              <a:rPr lang="en-US" sz="2400" b="1" dirty="0" err="1"/>
              <a:t>anders</a:t>
            </a:r>
            <a:r>
              <a:rPr lang="en-US" sz="2400" b="1" dirty="0"/>
              <a:t>?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12108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497E0-F224-6AE0-4E18-4B57C309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Programma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Staphorst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E9F8B1C-C70D-C512-29D9-00187AAE0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303639" y="-3271311"/>
            <a:ext cx="7157884" cy="101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4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4DDD93-4AEC-909E-97EE-99B17DB9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Koningsdag     27 </a:t>
            </a:r>
            <a:r>
              <a:rPr lang="en-US" b="1" dirty="0" err="1"/>
              <a:t>april</a:t>
            </a:r>
            <a:r>
              <a:rPr lang="en-US" b="1" dirty="0"/>
              <a:t> 2026</a:t>
            </a:r>
            <a:endParaRPr lang="nl-NL" b="1" dirty="0"/>
          </a:p>
        </p:txBody>
      </p:sp>
      <p:pic>
        <p:nvPicPr>
          <p:cNvPr id="2050" name="Picture 2" descr="Koningsdag 2024 - Welkom op NPO.nl">
            <a:extLst>
              <a:ext uri="{FF2B5EF4-FFF2-40B4-BE49-F238E27FC236}">
                <a16:creationId xmlns:a16="http://schemas.microsoft.com/office/drawing/2014/main" id="{378A79FD-4DC5-4C05-C2E9-B9E48B4522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8174"/>
            <a:ext cx="1051560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8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A4C4C-E6F6-74B9-3148-90945E07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Film over Koningsdag 2025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ADC08-ABA9-E9A9-60B9-A99ACFCA9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https://nos.nl/video/2565115-hoogtepunten-van-koningsdag-in-doetinchem-waanzinnig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27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AC3F4-2DD6-106C-8EFE-1B31D3EC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7FC616B-23F8-CDAD-3B79-7C9ED7A8CDFA}"/>
              </a:ext>
            </a:extLst>
          </p:cNvPr>
          <p:cNvSpPr txBox="1"/>
          <p:nvPr/>
        </p:nvSpPr>
        <p:spPr>
          <a:xfrm>
            <a:off x="3352800" y="2797628"/>
            <a:ext cx="5312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Waar</a:t>
            </a:r>
            <a:r>
              <a:rPr lang="en-US" sz="4400" dirty="0"/>
              <a:t> </a:t>
            </a:r>
            <a:r>
              <a:rPr lang="en-US" sz="4400" dirty="0" err="1"/>
              <a:t>denk</a:t>
            </a:r>
            <a:r>
              <a:rPr lang="en-US" sz="4400" dirty="0"/>
              <a:t> je </a:t>
            </a:r>
            <a:r>
              <a:rPr lang="en-US" sz="4400" dirty="0" err="1"/>
              <a:t>aan</a:t>
            </a:r>
            <a:r>
              <a:rPr lang="en-US" sz="4400" dirty="0"/>
              <a:t> </a:t>
            </a:r>
            <a:r>
              <a:rPr lang="en-US" sz="4400" dirty="0" err="1"/>
              <a:t>bij</a:t>
            </a:r>
            <a:r>
              <a:rPr lang="en-US" sz="4400" dirty="0"/>
              <a:t> Koningsdag?</a:t>
            </a:r>
            <a:endParaRPr lang="nl-NL" sz="4400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62D48F15-B684-F7F1-E1DF-C9486B3936B4}"/>
              </a:ext>
            </a:extLst>
          </p:cNvPr>
          <p:cNvCxnSpPr/>
          <p:nvPr/>
        </p:nvCxnSpPr>
        <p:spPr>
          <a:xfrm flipH="1" flipV="1">
            <a:off x="3004457" y="1175657"/>
            <a:ext cx="1404257" cy="1458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F9001E2-83E8-BD1C-844D-88EDE6B0290E}"/>
              </a:ext>
            </a:extLst>
          </p:cNvPr>
          <p:cNvCxnSpPr>
            <a:cxnSpLocks/>
          </p:cNvCxnSpPr>
          <p:nvPr/>
        </p:nvCxnSpPr>
        <p:spPr>
          <a:xfrm flipH="1">
            <a:off x="1099457" y="3531164"/>
            <a:ext cx="21145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77E79EDE-2BAE-F926-CF6F-7C1FEE5CF67D}"/>
              </a:ext>
            </a:extLst>
          </p:cNvPr>
          <p:cNvCxnSpPr>
            <a:cxnSpLocks/>
          </p:cNvCxnSpPr>
          <p:nvPr/>
        </p:nvCxnSpPr>
        <p:spPr>
          <a:xfrm flipH="1">
            <a:off x="2536371" y="4223658"/>
            <a:ext cx="1426029" cy="14586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626750A2-8A3D-B404-4945-E8C1C08D2559}"/>
              </a:ext>
            </a:extLst>
          </p:cNvPr>
          <p:cNvCxnSpPr>
            <a:cxnSpLocks/>
          </p:cNvCxnSpPr>
          <p:nvPr/>
        </p:nvCxnSpPr>
        <p:spPr>
          <a:xfrm flipV="1">
            <a:off x="8186057" y="1600200"/>
            <a:ext cx="1069521" cy="1197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BCC5A5F8-A3C3-256C-D243-A6C74E0CF5A0}"/>
              </a:ext>
            </a:extLst>
          </p:cNvPr>
          <p:cNvCxnSpPr>
            <a:cxnSpLocks/>
          </p:cNvCxnSpPr>
          <p:nvPr/>
        </p:nvCxnSpPr>
        <p:spPr>
          <a:xfrm flipH="1">
            <a:off x="5295898" y="4466710"/>
            <a:ext cx="107497" cy="1563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39A72FB6-F263-1DF8-7CF8-65645C308E0B}"/>
              </a:ext>
            </a:extLst>
          </p:cNvPr>
          <p:cNvCxnSpPr>
            <a:cxnSpLocks/>
          </p:cNvCxnSpPr>
          <p:nvPr/>
        </p:nvCxnSpPr>
        <p:spPr>
          <a:xfrm>
            <a:off x="6830784" y="4244178"/>
            <a:ext cx="408215" cy="1567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8D9FF475-FB1C-907B-097C-6C8157888568}"/>
              </a:ext>
            </a:extLst>
          </p:cNvPr>
          <p:cNvCxnSpPr>
            <a:cxnSpLocks/>
          </p:cNvCxnSpPr>
          <p:nvPr/>
        </p:nvCxnSpPr>
        <p:spPr>
          <a:xfrm>
            <a:off x="7810503" y="3676870"/>
            <a:ext cx="1845126" cy="15796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BA7E21C9-2016-5231-BFCC-A9359C200F5C}"/>
              </a:ext>
            </a:extLst>
          </p:cNvPr>
          <p:cNvCxnSpPr>
            <a:cxnSpLocks/>
          </p:cNvCxnSpPr>
          <p:nvPr/>
        </p:nvCxnSpPr>
        <p:spPr>
          <a:xfrm flipV="1">
            <a:off x="8665028" y="3200932"/>
            <a:ext cx="1329422" cy="726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D0B69AB0-A501-A8C0-8038-43CF27B6D0FF}"/>
              </a:ext>
            </a:extLst>
          </p:cNvPr>
          <p:cNvCxnSpPr>
            <a:cxnSpLocks/>
          </p:cNvCxnSpPr>
          <p:nvPr/>
        </p:nvCxnSpPr>
        <p:spPr>
          <a:xfrm flipH="1" flipV="1">
            <a:off x="5403395" y="1175657"/>
            <a:ext cx="146958" cy="1458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8352757F-3E91-E6A3-8178-F0B28945E08E}"/>
              </a:ext>
            </a:extLst>
          </p:cNvPr>
          <p:cNvCxnSpPr>
            <a:cxnSpLocks/>
          </p:cNvCxnSpPr>
          <p:nvPr/>
        </p:nvCxnSpPr>
        <p:spPr>
          <a:xfrm flipV="1">
            <a:off x="7195456" y="936171"/>
            <a:ext cx="239487" cy="1871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2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BCE1A-D7A3-F3DC-BBF1-AC377508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 </a:t>
            </a:r>
            <a:r>
              <a:rPr lang="en-US" b="1" dirty="0" err="1"/>
              <a:t>koning</a:t>
            </a:r>
            <a:endParaRPr lang="nl-NL" b="1" dirty="0"/>
          </a:p>
        </p:txBody>
      </p:sp>
      <p:pic>
        <p:nvPicPr>
          <p:cNvPr id="3074" name="Picture 2" descr="Willem-Alexander | Paleis Het Loo">
            <a:extLst>
              <a:ext uri="{FF2B5EF4-FFF2-40B4-BE49-F238E27FC236}">
                <a16:creationId xmlns:a16="http://schemas.microsoft.com/office/drawing/2014/main" id="{B4CA044C-E5CD-B2C1-C019-F97EF99B06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9" y="819788"/>
            <a:ext cx="4466451" cy="58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68D8A5-FF1A-0080-2467-D58CC4E156FE}"/>
              </a:ext>
            </a:extLst>
          </p:cNvPr>
          <p:cNvSpPr txBox="1"/>
          <p:nvPr/>
        </p:nvSpPr>
        <p:spPr>
          <a:xfrm>
            <a:off x="983226" y="2133600"/>
            <a:ext cx="372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Willem-Alexander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80175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E8F72-97A2-48FC-78B3-A736C0D0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 </a:t>
            </a:r>
            <a:r>
              <a:rPr lang="en-US" b="1" dirty="0" err="1"/>
              <a:t>koningin</a:t>
            </a:r>
            <a:r>
              <a:rPr lang="en-US" b="1" dirty="0"/>
              <a:t>			</a:t>
            </a:r>
            <a:r>
              <a:rPr lang="en-US" dirty="0"/>
              <a:t>Maxima</a:t>
            </a:r>
            <a:endParaRPr lang="nl-NL" b="1" dirty="0"/>
          </a:p>
        </p:txBody>
      </p:sp>
      <p:pic>
        <p:nvPicPr>
          <p:cNvPr id="4098" name="Picture 2" descr="Dit is alles wat je moet weten over koningin Máxima">
            <a:extLst>
              <a:ext uri="{FF2B5EF4-FFF2-40B4-BE49-F238E27FC236}">
                <a16:creationId xmlns:a16="http://schemas.microsoft.com/office/drawing/2014/main" id="{99F55D67-BBCC-0E49-1C34-709DFAFA0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70" y="1690688"/>
            <a:ext cx="8119756" cy="456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89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BA10B-F181-4D6C-7E47-88DDD4FB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 </a:t>
            </a:r>
            <a:r>
              <a:rPr lang="en-US" b="1" dirty="0" err="1"/>
              <a:t>kroonprinses</a:t>
            </a:r>
            <a:r>
              <a:rPr lang="en-US" dirty="0"/>
              <a:t>			Amalia</a:t>
            </a:r>
            <a:endParaRPr lang="nl-NL" dirty="0"/>
          </a:p>
        </p:txBody>
      </p:sp>
      <p:pic>
        <p:nvPicPr>
          <p:cNvPr id="5122" name="Picture 2" descr="Prinses Amalia straalt opnieuw tijdens de contraprestatie - Blauw Bloed">
            <a:extLst>
              <a:ext uri="{FF2B5EF4-FFF2-40B4-BE49-F238E27FC236}">
                <a16:creationId xmlns:a16="http://schemas.microsoft.com/office/drawing/2014/main" id="{DF7AC485-A560-43F2-3131-A8FA3F42FB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97" y="1365920"/>
            <a:ext cx="6174599" cy="48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4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F944A-1A11-8FF8-2C91-E9FC7E71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 </a:t>
            </a:r>
            <a:r>
              <a:rPr lang="en-US" b="1" dirty="0" err="1"/>
              <a:t>prinses</a:t>
            </a:r>
            <a:r>
              <a:rPr lang="en-US" b="1" dirty="0"/>
              <a:t>				De </a:t>
            </a:r>
            <a:r>
              <a:rPr lang="en-US" b="1" dirty="0" err="1"/>
              <a:t>prinsessen</a:t>
            </a:r>
            <a:endParaRPr lang="nl-NL" b="1" dirty="0"/>
          </a:p>
        </p:txBody>
      </p:sp>
      <p:pic>
        <p:nvPicPr>
          <p:cNvPr id="6146" name="Picture 2" descr="Dit zijn we te weten gekomen over Amalia, Alexia en Ariane | RTL Boulevard  | RTL.nl">
            <a:extLst>
              <a:ext uri="{FF2B5EF4-FFF2-40B4-BE49-F238E27FC236}">
                <a16:creationId xmlns:a16="http://schemas.microsoft.com/office/drawing/2014/main" id="{FFF656A2-F3AC-296A-1645-A473314870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90265"/>
            <a:ext cx="7924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84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113</Words>
  <Application>Microsoft Office PowerPoint</Application>
  <PresentationFormat>Breedbeeld</PresentationFormat>
  <Paragraphs>26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Kantoorthema</vt:lpstr>
      <vt:lpstr>Koningsdag 2026</vt:lpstr>
      <vt:lpstr>De koning is jarig.  De koning is geboren op 27 april 1967. </vt:lpstr>
      <vt:lpstr>Koningsdag     27 april 2026</vt:lpstr>
      <vt:lpstr>Film over Koningsdag 2025</vt:lpstr>
      <vt:lpstr>PowerPoint-presentatie</vt:lpstr>
      <vt:lpstr>De koning</vt:lpstr>
      <vt:lpstr>De koningin   Maxima</vt:lpstr>
      <vt:lpstr>De kroonprinses   Amalia</vt:lpstr>
      <vt:lpstr>De prinses    De prinsessen</vt:lpstr>
      <vt:lpstr>Oranje</vt:lpstr>
      <vt:lpstr>Het wapen</vt:lpstr>
      <vt:lpstr>De vlag</vt:lpstr>
      <vt:lpstr>Koningsdag</vt:lpstr>
      <vt:lpstr>Den Haag  Dokkum</vt:lpstr>
      <vt:lpstr>De aubade</vt:lpstr>
      <vt:lpstr>De spelletjes</vt:lpstr>
      <vt:lpstr>De vrijmarkt   /  de rommelmarkt</vt:lpstr>
      <vt:lpstr>De optocht</vt:lpstr>
      <vt:lpstr>De versierde fietsen</vt:lpstr>
      <vt:lpstr>De tompouce  / tompoes</vt:lpstr>
      <vt:lpstr>PowerPoint-presentatie</vt:lpstr>
      <vt:lpstr>PowerPoint-presentatie</vt:lpstr>
      <vt:lpstr>PowerPoint-presentatie</vt:lpstr>
      <vt:lpstr>PowerPoint-presentatie</vt:lpstr>
      <vt:lpstr>Programma  Staphorst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Koningsdag 2024</dc:title>
  <dc:creator>Dita Rommelaar</dc:creator>
  <cp:lastModifiedBy>Dita Rommelaar</cp:lastModifiedBy>
  <cp:revision>9</cp:revision>
  <cp:lastPrinted>2024-04-25T07:15:47Z</cp:lastPrinted>
  <dcterms:created xsi:type="dcterms:W3CDTF">2024-04-22T16:43:17Z</dcterms:created>
  <dcterms:modified xsi:type="dcterms:W3CDTF">2026-04-27T12:49:15Z</dcterms:modified>
</cp:coreProperties>
</file>