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1" r:id="rId5"/>
    <p:sldId id="272" r:id="rId6"/>
    <p:sldId id="274" r:id="rId7"/>
    <p:sldId id="266" r:id="rId8"/>
    <p:sldId id="270" r:id="rId9"/>
    <p:sldId id="264" r:id="rId10"/>
    <p:sldId id="268" r:id="rId11"/>
    <p:sldId id="27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0T10:14:3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2270 385 24575,'-1'-6'0,"0"-1"0,0 1 0,-1 0 0,1 0 0,-1 0 0,-1 0 0,1 0 0,-1 0 0,0 0 0,-1 1 0,1 0 0,-1-1 0,0 1 0,0 1 0,-7-7 0,-3-3 0,-2 1 0,0 0 0,-26-16 0,32 24 0,0 0 0,-1 1 0,0 0 0,0 0 0,-20-3 0,-23-7 0,-262-91 0,204 85 0,35 8 0,43 7 0,-33 0 0,-33-6 0,46 3 0,-1 2 0,0 3 0,-97 6 0,124 0 0,0 1 0,1 2 0,0 0 0,0 2 0,-28 12 0,-124 67 0,-46 51 0,215-129 0,0 0 0,1 1 0,0 0 0,0 0 0,1 1 0,0 0 0,1 1 0,-8 15 0,6-9 0,-2-1 0,-19 26 0,4-14 0,2 2 0,1 1 0,2 1 0,1 1 0,2 0 0,1 2 0,1 0 0,-16 60 0,23-65 0,0-1 0,1-1 0,2 2 0,1-1 0,-2 37 0,9 364 0,1-376 0,2-1 0,3 0 0,2-1 0,21 65 0,-25-101 0,1 0 0,1-1 0,16 28 0,-12-24 0,14 33 0,-10-18 0,1-2 0,41 59 0,-22-38 0,-11-15 0,2-1 0,1-1 0,37 37 0,-51-60 0,0-1 0,1 0 0,0-1 0,1-1 0,1 0 0,0-2 0,0 0 0,1 0 0,0-2 0,22 7 0,31 2 0,1-3 0,0-4 0,0-2 0,1-4 0,89-6 0,-109-3 0,-1-2 0,0-2 0,0-2 0,83-32 0,-76 20 0,0-2 0,106-67 0,-6 7 0,-71 30 0,99-82 0,-161 116 0,-1-2 0,0-1 0,-2-1 0,-1 0 0,-1-2 0,-2-1 0,28-52 0,-22 27 0,30-93 0,-47 117 0,-1 1 0,-1-1 0,-2 0 0,0-1 0,-2-33 0,-5-371 0,2 422 0,0 1 0,-1 0 0,0 0 0,-1 0 0,0 0 0,-1 0 0,-8-15 0,-1-8 0,-2-24 0,13 45 0,-1 0 0,-1 1 0,-8-22 0,11 35 0,-6-18 0,-2 1 0,0 0 0,0 1 0,-21-25 0,-32-31-1365,38 50-5461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0T10:14:4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1424 199 24575,'-20'-8'0,"4"0"0,-103-36 0,-2 5 0,-1 6 0,-170-24 0,236 51 0,0 3 0,0 3 0,-108 12 0,141-8 0,0 1 0,0 1 0,0 1 0,1 1 0,-24 12 0,31-13 0,0 2 0,0-1 0,1 2 0,0 0 0,0 1 0,1 0 0,-20 24 0,26-24 0,0 1 0,1 0 0,0 0 0,1 0 0,0 0 0,-4 20 0,-5 13 0,3-19 0,2 0 0,1 1 0,2 1 0,0-1 0,2 1 0,-1 48 0,7 369 0,-1-423 0,1 0 0,1 0 0,0 0 0,2 0 0,1 0 0,1-1 0,0 0 0,20 38 0,-7-24 0,1 0 0,2-2 0,1 0 0,30 30 0,-30-40 0,0-1 0,2 0 0,54 34 0,94 42 0,-60-40 0,198 69 0,-265-113 0,0-2 0,1-2 0,54 3 0,146-2 0,-217-10 0,0-1 0,0-2 0,0-1 0,-1-1 0,1-2 0,-1-1 0,0-1 0,-1-2 0,29-13 0,-55 21 0,5 0 0,0-2 0,-1 1 0,0-1 0,0 0 0,0-1 0,0 1 0,-1-1 0,0-1 0,0 1 0,0-1 0,0 0 0,-1 0 0,8-14 0,18-36 0,-10 19 0,16-42 0,-31 65 0,-1-1 0,-1 0 0,0-1 0,-1 1 0,-1-1 0,1-23 0,-7-363 0,3 377 0,-1 0 0,-1 1 0,-2 0 0,0 0 0,-1 0 0,-1 0 0,-2 1 0,0 0 0,-1 1 0,-21-33 0,-73-144 0,92 180 0,2-1 0,0 0 0,-9-30 0,15 40 0,-1 0 0,0 1 0,0 0 0,-1 0 0,-9-11 0,-4-7 0,-5-4 0,-1 2 0,-2 0 0,-1 2 0,-1 1 0,-2 1 0,0 2 0,-59-34 0,43 33-1365,8 8-5461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0T10:28:0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4598 24575,'1'-5'0,"-1"0"0,1 0 0,1 1 0,-1-1 0,1 0 0,0 1 0,0-1 0,0 1 0,1-1 0,-1 1 0,5-5 0,8-15 0,12-27 0,-11 23 0,-1-1 0,14-40 0,-23 52 0,2 0 0,13-23 0,-14 28 0,0-1 0,-1 1 0,-1-1 0,0 0 0,5-20 0,15-67 0,-16 73 0,-2-1 0,-1 1 0,-1-2 0,1-29 0,-6 32 0,1 0 0,2 1 0,0-1 0,2 1 0,10-32 0,-4 25 0,1-3 0,-1-2 0,6-37 0,-14 59 0,1 1 0,0-1 0,9-18 0,-7 21 0,-2-1 0,1 0 0,-2 0 0,4-17 0,0-10 0,1-1 0,20-54 0,-1 4 0,-21 58 0,-1 0 0,-2 0 0,-2 0 0,-4-55 0,0 7 0,2 50 0,-11-55 0,7 55 0,-3-54 0,7 63 0,-1 1 0,-1-1 0,0 0 0,-12-34 0,-37-79 0,43 111 0,1 0 0,-5-27 0,9 31 0,-1 1 0,-1 0 0,0 0 0,-13-25 0,-17-9 0,27 41 0,0 0 0,1-1 0,-11-24 0,-23-85 0,30 81 0,-2-1 0,-23-43 0,30 67 0,0 0 0,1-1 0,2 0 0,-1 1 0,2-1 0,1-1 0,-1-36 0,3 33 0,-2 1 0,0 0 0,-2-1 0,0 1 0,-12-35 0,7 37 0,1-1 0,2 0 0,0-1 0,0 0 0,2 0 0,1 0 0,0-35 0,1 25 0,-9-54 0,6 52 0,-2-46 0,7 66 0,0 1 0,1 0 0,0 0 0,1 0 0,1 0 0,8-24 0,-10 33 0,1 0 0,0 0 0,0 0 0,0 0 0,1 0 0,-1 1 0,1-1 0,0 1 0,0 0 0,0 0 0,0 0 0,1 0 0,-1 0 0,1 1 0,0 0 0,0-1 0,-1 2 0,1-1 0,1 0 0,-1 1 0,0-1 0,0 1 0,1 0 0,4 0 0,9-1 0,-1 1 0,1 0 0,0 1 0,-1 2 0,1-1 0,-1 2 0,0 0 0,1 1 0,-2 1 0,1 0 0,0 2 0,-1 0 0,0 0 0,20 14 0,-33-18 0,0-1 0,0 1 0,0 0 0,0 0 0,0 0 0,-1 0 0,0 0 0,0 1 0,0-1 0,0 0 0,0 1 0,0 0 0,-1-1 0,0 1 0,0 0 0,1 5 0,0 7 0,0 0 0,-2 31 0,0-33 0,0 0 0,1-1 0,3 22 0,11 50 0,-11-57 0,12 46 0,-13-65 0,0 0 0,1 1 0,0-1 0,0-1 0,1 1 0,1-1 0,-1 0 0,12 13 0,-9-10 0,0 0 0,-1 0 0,0 1 0,-1 0 0,0 0 0,6 22 0,2 1 0,-5-11 0,-7-18 0,0 0 0,0-1 0,1 1 0,-1-1 0,1 0 0,0 0 0,0 0 0,1 0 0,0-1 0,4 5 0,93 72 0,-98-78 0,1 0 0,0-1 0,-1 1 0,1-1 0,0 0 0,1 0 0,-1 0 0,0 0 0,0-1 0,1 1 0,-1-1 0,1-1 0,-1 1 0,1 0 0,-1-1 0,1 0 0,0 0 0,-1-1 0,1 1 0,-1-1 0,1 0 0,-1 0 0,1 0 0,-1-1 0,0 1 0,0-1 0,0 0 0,0 0 0,0-1 0,0 1 0,5-6 0,4-3 0,0 0 0,-1-1 0,0-1 0,-1 0 0,-1 0 0,0-1 0,10-18 0,-16 23 0,0 1 0,-1-1 0,0 1 0,0-1 0,-1 0 0,0 0 0,-1-1 0,1-11 0,-4-79 0,-1 45 0,3 5 0,0 15 0,0 0 0,-3-1 0,-10-52 0,7 49 0,1 0 0,2-1 0,2 1 0,4-44 0,-1-4 0,-2 48 0,-1 3 0,1 0 0,3 0 0,10-61 0,-8 73 0,-2 0 0,-1 1 0,-1-1 0,-3-25 0,1 28 0,1 0 0,0 0 0,2 0 0,0 0 0,8-29 0,-9 47 0,0-1 0,0 1 0,1 0 0,-1-1 0,1 1 0,0 0 0,0 0 0,0 0 0,1 0 0,-1 1 0,1-1 0,-1 0 0,1 1 0,0 0 0,0 0 0,0 0 0,0 0 0,0 0 0,1 0 0,-1 1 0,1 0 0,-1 0 0,1 0 0,-1 0 0,6-1 0,-3 2 0,-1 0 0,0 0 0,0 0 0,0 0 0,0 1 0,1 0 0,-1 0 0,0 0 0,0 1 0,-1 0 0,1 0 0,0 0 0,0 0 0,-1 1 0,1-1 0,-1 1 0,4 4 0,3 4 0,-1 0 0,-1 0 0,1 1 0,-2 0 0,0 1 0,-1 0 0,0 0 0,0 1 0,-2 0 0,0 0 0,0 0 0,-1 0 0,3 26 0,-1 15 0,-3 0 0,-4 77 0,0-53 0,1-44 0,-2-12 0,2 1 0,0 0 0,2-1 0,1 1 0,1-1 0,0 0 0,13 35 0,-11-42 0,-1 1 0,-1-1 0,3 21 0,-5-22 0,1 0 0,1 0 0,0-1 0,10 24 0,-9-28-170,-1 1-1,0 0 0,-1-1 1,0 1-1,0 0 0,-1 1 1,0 15-1,-1-6-6655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0T10:06:2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24575,'1'101'0,"-3"110"0,-23-81 0,1-15 0,14-73 0,2 1 0,-3 53 0,-2 17 0,0 13 0,12 250 0,2-173 0,-3-176 0,-1-1 0,-1 0 0,-2 1 0,-9 28 0,4-24 0,-27 54 0,2-8 0,-41 102 0,64-142 0,4-10 0,-1 0 0,-1 0 0,-22 38 0,18-44-227,1 1-1,2 1 1,0 0-1,1 1 1,-11 36-1,18-43-6598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0T10:06:3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0T10:06:3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A343B-03A3-A135-D626-44B4F7122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2D336C-3E01-4AB6-76EE-ED9031549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343D1F-E5C8-130D-14B7-08CB3D74A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AA17-6D0F-4F4C-A5DD-076698A68E87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8FB1F8-0EB2-AE9D-B88D-1F2A753E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FFB818-6ACF-FD2D-003F-F8FBA602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CBC-EF55-4576-AC12-E110658F3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49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E1116-F33B-7A24-064B-AC986618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16ADF2D-675B-70C6-46DD-3F7785C96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395B6B-BAF3-C132-9142-E705A1C6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AA17-6D0F-4F4C-A5DD-076698A68E87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6E000D-9BA0-747D-438F-DDD72D13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F28064-C0DF-0561-ACF9-2F31AEEF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CBC-EF55-4576-AC12-E110658F3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78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192D432-38E5-19BD-3269-FF4FE04B0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576850-DAE1-0CB9-87F6-36D241527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C9C150-ECCE-D6D7-7866-79420CDC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AA17-6D0F-4F4C-A5DD-076698A68E87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1B9223-7C4D-8E8E-C90B-082C7D0D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8F8456-5B61-1215-9ADC-AD4BCDDCD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CBC-EF55-4576-AC12-E110658F3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07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C91E1-1AB0-4291-841C-3C84850E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CBE10E-529E-E9BD-C949-89C69981A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547A91-4CF7-0E5E-87DD-DCACED1FC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AA17-6D0F-4F4C-A5DD-076698A68E87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113A41-5D13-64AE-704E-80DA4D609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2106EE-C4F9-2A2E-CBB1-4CFE9EF7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CBC-EF55-4576-AC12-E110658F3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69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A45D4-02C7-8040-4FE4-6CA175F1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9D57D5-B3A2-B44C-ADC9-3A7990908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5B4579-C91C-91E7-D03E-0D67450F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AA17-6D0F-4F4C-A5DD-076698A68E87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6E535C-85B6-FC22-378F-B5CCCF874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CC8F0D-6A5E-0AE0-DB95-302DB3D5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CBC-EF55-4576-AC12-E110658F3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11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E7D6E-B3F9-13CF-9B48-50FFED74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822A66-3700-DF85-501C-C5095AAA5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51B553-0817-3F19-C417-43EF3332A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81CE7D-06EE-8C8B-3549-B76E0DB6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AA17-6D0F-4F4C-A5DD-076698A68E87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2C1ECE-C6A9-73F0-7FA1-2EA20642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80A97CC-80AE-AFF9-92B9-E9A5BA26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CBC-EF55-4576-AC12-E110658F3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05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FC53C-A371-B1B6-3416-1455EF55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077C7A-8101-FA21-8DB8-8F6CB7F66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3B538B-34EE-A98B-89E8-B3C9C5B03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8682925-C168-6839-2372-480D64090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393FD8A-5F97-FC53-BD7F-96CCC542A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E7A87E2-DA15-5F27-5028-FE7CD960C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AA17-6D0F-4F4C-A5DD-076698A68E87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CB153F-B039-2FD5-828E-CF6EA7BF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0802AFC-8BE9-F50D-9C90-F1881C44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CBC-EF55-4576-AC12-E110658F3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70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18439-6598-A53B-06AD-A72A7976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ACE873C-B297-D340-F895-3852CDD8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AA17-6D0F-4F4C-A5DD-076698A68E87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CA3B669-9827-5B31-E30B-0BF17D46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39570B-B3EE-5400-7D2A-394ABD8C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CBC-EF55-4576-AC12-E110658F3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79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854E20-3F27-376E-7071-3501B675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AA17-6D0F-4F4C-A5DD-076698A68E87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D60ABD4-319C-B8CA-D8E3-6E823332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B6EA45-E843-B599-1411-16D00FAD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CBC-EF55-4576-AC12-E110658F3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94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5892E-6F22-2A8D-3745-21B2AAF1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322DF5-29F9-2CE6-9F69-8A237938E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57135E-61FA-1F0B-48A0-2E8D9130B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FA5DBA-C1AF-B012-19D1-890C708D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AA17-6D0F-4F4C-A5DD-076698A68E87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197591-229E-3F6F-4CD4-E84570FC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B8BFC4-E760-1F01-CEE5-0096DE52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CBC-EF55-4576-AC12-E110658F3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981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21187-D911-AFE6-3E2E-E4B0F22CC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8B0C697-0656-FCBC-86D6-841C48CD39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29DFC5-3FAD-4C6A-61CE-E5B18C5DD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7B0BDD-AC19-DD2D-1C77-6E516A63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AA17-6D0F-4F4C-A5DD-076698A68E87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AF7793-A9AF-F5C6-C2E1-91F68114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33A065-705F-A967-8EE7-547ED3FF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CBC-EF55-4576-AC12-E110658F3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23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D6CDA0A-773C-DE6C-06A9-FEE741720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94424E-CF2C-4D1B-C8A9-9708E1EF6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CCF98E-8885-BC67-4C78-77E9E0FDC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5AA17-6D0F-4F4C-A5DD-076698A68E87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376A70-2743-591D-8B7D-04A0F32E7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12D40F-3BFE-4A10-BD63-3D76E87AE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A3CBC-EF55-4576-AC12-E110658F3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61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customXml" Target="../ink/ink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E0F6B-FEB8-0285-61FF-80CFE9F8E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5" y="493098"/>
            <a:ext cx="9144000" cy="874388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>
                <a:latin typeface="+mn-lt"/>
              </a:rPr>
              <a:t>Het lichaam 2</a:t>
            </a:r>
          </a:p>
        </p:txBody>
      </p:sp>
      <p:pic>
        <p:nvPicPr>
          <p:cNvPr id="1026" name="Picture 2" descr="Opbouw van ons lichaam">
            <a:extLst>
              <a:ext uri="{FF2B5EF4-FFF2-40B4-BE49-F238E27FC236}">
                <a16:creationId xmlns:a16="http://schemas.microsoft.com/office/drawing/2014/main" id="{629989EB-BB56-A37D-34F9-379F07838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67" y="1650838"/>
            <a:ext cx="7806759" cy="449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87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and - Wikipedia">
            <a:extLst>
              <a:ext uri="{FF2B5EF4-FFF2-40B4-BE49-F238E27FC236}">
                <a16:creationId xmlns:a16="http://schemas.microsoft.com/office/drawing/2014/main" id="{41C454A5-EB71-0FE9-7014-D0414ECBD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58" y="864540"/>
            <a:ext cx="1428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oorgezakte voet of platvoet? | Hanssen Footcare">
            <a:extLst>
              <a:ext uri="{FF2B5EF4-FFF2-40B4-BE49-F238E27FC236}">
                <a16:creationId xmlns:a16="http://schemas.microsoft.com/office/drawing/2014/main" id="{24110272-EEF4-9FA7-1DC3-E9B31547D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1" t="1410" r="12177" b="1"/>
          <a:stretch/>
        </p:blipFill>
        <p:spPr bwMode="auto">
          <a:xfrm>
            <a:off x="9232427" y="4709652"/>
            <a:ext cx="2723599" cy="11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ouds Dagblad | Man mishandelt vrouw, tot bloedende knokkels toe...">
            <a:extLst>
              <a:ext uri="{FF2B5EF4-FFF2-40B4-BE49-F238E27FC236}">
                <a16:creationId xmlns:a16="http://schemas.microsoft.com/office/drawing/2014/main" id="{40E9A0C3-1B1D-E850-32CD-5A38F59DE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11" y="864540"/>
            <a:ext cx="3538504" cy="196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Kleurplaat nagel . Gratis kleurplaten om te printen - afb 22407.">
            <a:extLst>
              <a:ext uri="{FF2B5EF4-FFF2-40B4-BE49-F238E27FC236}">
                <a16:creationId xmlns:a16="http://schemas.microsoft.com/office/drawing/2014/main" id="{F0A8BD8D-BA0B-97A7-F358-CC49AD833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03" y="864540"/>
            <a:ext cx="1717314" cy="242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Presentatie Been-Voet">
            <a:extLst>
              <a:ext uri="{FF2B5EF4-FFF2-40B4-BE49-F238E27FC236}">
                <a16:creationId xmlns:a16="http://schemas.microsoft.com/office/drawing/2014/main" id="{AF04E004-AC32-CDC0-2A43-102F85807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0" t="7599" r="36666"/>
          <a:stretch/>
        </p:blipFill>
        <p:spPr bwMode="auto">
          <a:xfrm>
            <a:off x="3009275" y="2995152"/>
            <a:ext cx="9842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Elbow Arm Anatomy">
            <a:extLst>
              <a:ext uri="{FF2B5EF4-FFF2-40B4-BE49-F238E27FC236}">
                <a16:creationId xmlns:a16="http://schemas.microsoft.com/office/drawing/2014/main" id="{D07AFC0C-1274-EF63-CD35-D82C7A8EC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t="12681" r="24829" b="21467"/>
          <a:stretch/>
        </p:blipFill>
        <p:spPr bwMode="auto">
          <a:xfrm>
            <a:off x="4491325" y="3349028"/>
            <a:ext cx="4315435" cy="291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Leuvens onderzoek brengt micro-organismen op ons oog in kaart | UZ Leuven">
            <a:extLst>
              <a:ext uri="{FF2B5EF4-FFF2-40B4-BE49-F238E27FC236}">
                <a16:creationId xmlns:a16="http://schemas.microsoft.com/office/drawing/2014/main" id="{10E79C29-128E-229B-24CD-4E077AFF1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9" y="3907544"/>
            <a:ext cx="2723599" cy="179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0397936-BA5F-CAF6-6821-CCF5E7514FFB}"/>
              </a:ext>
            </a:extLst>
          </p:cNvPr>
          <p:cNvSpPr txBox="1"/>
          <p:nvPr/>
        </p:nvSpPr>
        <p:spPr>
          <a:xfrm>
            <a:off x="9232427" y="3288191"/>
            <a:ext cx="2921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Kijk goed naar de plaatjes.</a:t>
            </a:r>
          </a:p>
          <a:p>
            <a:r>
              <a:rPr lang="nl-NL" dirty="0"/>
              <a:t>Ga dan naar de volgende dia.</a:t>
            </a:r>
          </a:p>
          <a:p>
            <a:r>
              <a:rPr lang="nl-NL" dirty="0"/>
              <a:t>Welk plaatje is weg?</a:t>
            </a:r>
          </a:p>
        </p:txBody>
      </p:sp>
    </p:spTree>
    <p:extLst>
      <p:ext uri="{BB962C8B-B14F-4D97-AF65-F5344CB8AC3E}">
        <p14:creationId xmlns:p14="http://schemas.microsoft.com/office/powerpoint/2010/main" val="421293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and - Wikipedia">
            <a:extLst>
              <a:ext uri="{FF2B5EF4-FFF2-40B4-BE49-F238E27FC236}">
                <a16:creationId xmlns:a16="http://schemas.microsoft.com/office/drawing/2014/main" id="{41C454A5-EB71-0FE9-7014-D0414ECBD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44" y="992904"/>
            <a:ext cx="1428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ouds Dagblad | Man mishandelt vrouw, tot bloedende knokkels toe...">
            <a:extLst>
              <a:ext uri="{FF2B5EF4-FFF2-40B4-BE49-F238E27FC236}">
                <a16:creationId xmlns:a16="http://schemas.microsoft.com/office/drawing/2014/main" id="{40E9A0C3-1B1D-E850-32CD-5A38F59DE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81" y="4080541"/>
            <a:ext cx="3538504" cy="196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Kleurplaat nagel . Gratis kleurplaten om te printen - afb 22407.">
            <a:extLst>
              <a:ext uri="{FF2B5EF4-FFF2-40B4-BE49-F238E27FC236}">
                <a16:creationId xmlns:a16="http://schemas.microsoft.com/office/drawing/2014/main" id="{F0A8BD8D-BA0B-97A7-F358-CC49AD833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528" y="2609458"/>
            <a:ext cx="1717314" cy="242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Presentatie Been-Voet">
            <a:extLst>
              <a:ext uri="{FF2B5EF4-FFF2-40B4-BE49-F238E27FC236}">
                <a16:creationId xmlns:a16="http://schemas.microsoft.com/office/drawing/2014/main" id="{AF04E004-AC32-CDC0-2A43-102F85807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0" t="7599" r="36666"/>
          <a:stretch/>
        </p:blipFill>
        <p:spPr bwMode="auto">
          <a:xfrm>
            <a:off x="2237833" y="392284"/>
            <a:ext cx="9842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Elbow Arm Anatomy">
            <a:extLst>
              <a:ext uri="{FF2B5EF4-FFF2-40B4-BE49-F238E27FC236}">
                <a16:creationId xmlns:a16="http://schemas.microsoft.com/office/drawing/2014/main" id="{D07AFC0C-1274-EF63-CD35-D82C7A8EC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t="12681" r="24829" b="21467"/>
          <a:stretch/>
        </p:blipFill>
        <p:spPr bwMode="auto">
          <a:xfrm>
            <a:off x="4485648" y="3136029"/>
            <a:ext cx="4315435" cy="291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Leuvens onderzoek brengt micro-organismen op ons oog in kaart | UZ Leuven">
            <a:extLst>
              <a:ext uri="{FF2B5EF4-FFF2-40B4-BE49-F238E27FC236}">
                <a16:creationId xmlns:a16="http://schemas.microsoft.com/office/drawing/2014/main" id="{10E79C29-128E-229B-24CD-4E077AFF1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75" y="720784"/>
            <a:ext cx="2723599" cy="179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8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9C5621-8EB5-469D-A7B3-9508D2DB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latin typeface="+mn-lt"/>
              </a:rPr>
              <a:t>Herhalen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F343930-40C0-38D6-080D-E42AE5043444}"/>
              </a:ext>
            </a:extLst>
          </p:cNvPr>
          <p:cNvSpPr txBox="1"/>
          <p:nvPr/>
        </p:nvSpPr>
        <p:spPr>
          <a:xfrm>
            <a:off x="1138335" y="1894114"/>
            <a:ext cx="22580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Wijs bij jezelf aan:</a:t>
            </a:r>
          </a:p>
          <a:p>
            <a:endParaRPr lang="nl-NL" dirty="0"/>
          </a:p>
          <a:p>
            <a:r>
              <a:rPr lang="nl-NL" dirty="0"/>
              <a:t>De hand</a:t>
            </a:r>
          </a:p>
          <a:p>
            <a:r>
              <a:rPr lang="nl-NL" dirty="0"/>
              <a:t>De rug</a:t>
            </a:r>
          </a:p>
          <a:p>
            <a:r>
              <a:rPr lang="nl-NL" dirty="0"/>
              <a:t>De billen</a:t>
            </a:r>
          </a:p>
          <a:p>
            <a:r>
              <a:rPr lang="nl-NL" dirty="0"/>
              <a:t>De arm</a:t>
            </a:r>
          </a:p>
          <a:p>
            <a:r>
              <a:rPr lang="nl-NL" dirty="0"/>
              <a:t>De neus</a:t>
            </a:r>
          </a:p>
          <a:p>
            <a:r>
              <a:rPr lang="nl-NL" dirty="0"/>
              <a:t>Het haar</a:t>
            </a:r>
          </a:p>
          <a:p>
            <a:r>
              <a:rPr lang="nl-NL" dirty="0"/>
              <a:t>Het hoofd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34B774B-BD05-293C-B0A6-8BC2B540F58B}"/>
              </a:ext>
            </a:extLst>
          </p:cNvPr>
          <p:cNvSpPr txBox="1"/>
          <p:nvPr/>
        </p:nvSpPr>
        <p:spPr>
          <a:xfrm>
            <a:off x="4071258" y="2413337"/>
            <a:ext cx="2258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buik</a:t>
            </a:r>
          </a:p>
          <a:p>
            <a:r>
              <a:rPr lang="nl-NL" dirty="0"/>
              <a:t>De enkel</a:t>
            </a:r>
          </a:p>
          <a:p>
            <a:r>
              <a:rPr lang="nl-NL" dirty="0"/>
              <a:t>De buik</a:t>
            </a:r>
          </a:p>
          <a:p>
            <a:r>
              <a:rPr lang="nl-NL" dirty="0"/>
              <a:t>Het been</a:t>
            </a:r>
          </a:p>
          <a:p>
            <a:r>
              <a:rPr lang="nl-NL" dirty="0"/>
              <a:t>Het oor</a:t>
            </a:r>
          </a:p>
          <a:p>
            <a:r>
              <a:rPr lang="nl-NL" dirty="0"/>
              <a:t>De voet</a:t>
            </a:r>
          </a:p>
          <a:p>
            <a:r>
              <a:rPr lang="nl-NL" dirty="0"/>
              <a:t>De knie</a:t>
            </a:r>
          </a:p>
          <a:p>
            <a:r>
              <a:rPr lang="nl-NL" dirty="0"/>
              <a:t>Enz.</a:t>
            </a:r>
          </a:p>
        </p:txBody>
      </p:sp>
    </p:spTree>
    <p:extLst>
      <p:ext uri="{BB962C8B-B14F-4D97-AF65-F5344CB8AC3E}">
        <p14:creationId xmlns:p14="http://schemas.microsoft.com/office/powerpoint/2010/main" val="327773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70+ Rug Van De Hand Stockfoto's, afbeeldingen en royalty-free beelden -  iStock">
            <a:extLst>
              <a:ext uri="{FF2B5EF4-FFF2-40B4-BE49-F238E27FC236}">
                <a16:creationId xmlns:a16="http://schemas.microsoft.com/office/drawing/2014/main" id="{EEA8788D-C332-48F8-14A8-27AAA447F5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3" r="9862"/>
          <a:stretch/>
        </p:blipFill>
        <p:spPr bwMode="auto">
          <a:xfrm>
            <a:off x="3580606" y="2207623"/>
            <a:ext cx="5425499" cy="49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1F326B1-3FAA-0EC5-226D-073D14D10628}"/>
              </a:ext>
            </a:extLst>
          </p:cNvPr>
          <p:cNvSpPr txBox="1"/>
          <p:nvPr/>
        </p:nvSpPr>
        <p:spPr>
          <a:xfrm>
            <a:off x="1278193" y="786580"/>
            <a:ext cx="2316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/>
              <a:t>De hand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EB739C3-97A6-208A-9871-0FA549F0B968}"/>
              </a:ext>
            </a:extLst>
          </p:cNvPr>
          <p:cNvSpPr txBox="1"/>
          <p:nvPr/>
        </p:nvSpPr>
        <p:spPr>
          <a:xfrm>
            <a:off x="4380221" y="2040134"/>
            <a:ext cx="206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De duim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2DC7EE8-7A3E-D141-937A-392C7BA21F4A}"/>
              </a:ext>
            </a:extLst>
          </p:cNvPr>
          <p:cNvSpPr txBox="1"/>
          <p:nvPr/>
        </p:nvSpPr>
        <p:spPr>
          <a:xfrm>
            <a:off x="6624735" y="1976791"/>
            <a:ext cx="254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De wijsvinger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95D0457-8B70-6974-95F1-F74CC96157AF}"/>
              </a:ext>
            </a:extLst>
          </p:cNvPr>
          <p:cNvSpPr txBox="1"/>
          <p:nvPr/>
        </p:nvSpPr>
        <p:spPr>
          <a:xfrm>
            <a:off x="8468182" y="2605944"/>
            <a:ext cx="2980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De</a:t>
            </a:r>
            <a:r>
              <a:rPr lang="nl-NL" sz="3200" dirty="0"/>
              <a:t> </a:t>
            </a:r>
            <a:r>
              <a:rPr lang="nl-NL" sz="3200" b="1" dirty="0"/>
              <a:t>middelvinger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5D3AC22-554C-634F-67A2-30E4FF085B85}"/>
              </a:ext>
            </a:extLst>
          </p:cNvPr>
          <p:cNvSpPr txBox="1"/>
          <p:nvPr/>
        </p:nvSpPr>
        <p:spPr>
          <a:xfrm>
            <a:off x="8579246" y="3467369"/>
            <a:ext cx="268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De</a:t>
            </a:r>
            <a:r>
              <a:rPr lang="nl-NL" sz="2400" b="1" dirty="0"/>
              <a:t> </a:t>
            </a:r>
            <a:r>
              <a:rPr lang="nl-NL" sz="3200" b="1" dirty="0"/>
              <a:t>ringvinger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911D5E9-B595-8E5D-06FF-A9C8ED15498C}"/>
              </a:ext>
            </a:extLst>
          </p:cNvPr>
          <p:cNvSpPr txBox="1"/>
          <p:nvPr/>
        </p:nvSpPr>
        <p:spPr>
          <a:xfrm>
            <a:off x="8345330" y="4617291"/>
            <a:ext cx="246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De pink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DF0A0DD-6155-092D-A547-9298A0B43E3E}"/>
              </a:ext>
            </a:extLst>
          </p:cNvPr>
          <p:cNvSpPr txBox="1"/>
          <p:nvPr/>
        </p:nvSpPr>
        <p:spPr>
          <a:xfrm>
            <a:off x="3594853" y="5336950"/>
            <a:ext cx="206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De pols</a:t>
            </a:r>
          </a:p>
        </p:txBody>
      </p:sp>
      <p:pic>
        <p:nvPicPr>
          <p:cNvPr id="2052" name="Picture 4" descr="Wat zijn die halve rondjes onderaan mijn nagels? - KIJK Magazine">
            <a:extLst>
              <a:ext uri="{FF2B5EF4-FFF2-40B4-BE49-F238E27FC236}">
                <a16:creationId xmlns:a16="http://schemas.microsoft.com/office/drawing/2014/main" id="{6572648A-2C21-A498-7E6C-F1F712C36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3" t="6891" r="35173"/>
          <a:stretch/>
        </p:blipFill>
        <p:spPr bwMode="auto">
          <a:xfrm>
            <a:off x="426391" y="1976792"/>
            <a:ext cx="2017293" cy="282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498D5894-7EDA-15E7-756C-F46D0902E93C}"/>
              </a:ext>
            </a:extLst>
          </p:cNvPr>
          <p:cNvSpPr txBox="1"/>
          <p:nvPr/>
        </p:nvSpPr>
        <p:spPr>
          <a:xfrm>
            <a:off x="1532537" y="2040133"/>
            <a:ext cx="206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De nagel</a:t>
            </a:r>
          </a:p>
        </p:txBody>
      </p:sp>
    </p:spTree>
    <p:extLst>
      <p:ext uri="{BB962C8B-B14F-4D97-AF65-F5344CB8AC3E}">
        <p14:creationId xmlns:p14="http://schemas.microsoft.com/office/powerpoint/2010/main" val="163496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A1B44C-ED2A-A376-DF0A-CC9A7FCF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+mn-lt"/>
              </a:rPr>
              <a:t>De knokkels</a:t>
            </a:r>
          </a:p>
        </p:txBody>
      </p:sp>
      <p:pic>
        <p:nvPicPr>
          <p:cNvPr id="5122" name="Picture 2" descr="Boksers, vraagje. Klinkt misschien dom, maar als ik op mijn slaapkamermuur  sla tot m'n knokkels bloeden, worden ze dan harder of heeft dat andere  effecten? - Quora">
            <a:extLst>
              <a:ext uri="{FF2B5EF4-FFF2-40B4-BE49-F238E27FC236}">
                <a16:creationId xmlns:a16="http://schemas.microsoft.com/office/drawing/2014/main" id="{D80E1412-0B45-7A40-C664-BFC896D2D7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13" y="1868130"/>
            <a:ext cx="8381462" cy="4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E0F680A8-8236-D202-EF43-2D4EC2C24848}"/>
                  </a:ext>
                </a:extLst>
              </p14:cNvPr>
              <p14:cNvContentPartPr/>
              <p14:nvPr/>
            </p14:nvContentPartPr>
            <p14:xfrm>
              <a:off x="5514732" y="4118543"/>
              <a:ext cx="906480" cy="91692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E0F680A8-8236-D202-EF43-2D4EC2C248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6092" y="4109903"/>
                <a:ext cx="924120" cy="9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DB09D2D5-D034-12B8-2B89-0034D8E7D785}"/>
                  </a:ext>
                </a:extLst>
              </p14:cNvPr>
              <p14:cNvContentPartPr/>
              <p14:nvPr/>
            </p14:nvContentPartPr>
            <p14:xfrm>
              <a:off x="6831972" y="2346983"/>
              <a:ext cx="720720" cy="68220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DB09D2D5-D034-12B8-2B89-0034D8E7D7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23332" y="2338343"/>
                <a:ext cx="738360" cy="6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7CF42-AA4D-C197-92B7-C350BC382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>
                <a:latin typeface="+mn-lt"/>
              </a:rPr>
              <a:t>De vuist</a:t>
            </a:r>
          </a:p>
        </p:txBody>
      </p:sp>
      <p:pic>
        <p:nvPicPr>
          <p:cNvPr id="6146" name="Picture 2" descr="Je vuisten gebruiken: 15 stappen (met afbeeldingen) - wikiHow">
            <a:extLst>
              <a:ext uri="{FF2B5EF4-FFF2-40B4-BE49-F238E27FC236}">
                <a16:creationId xmlns:a16="http://schemas.microsoft.com/office/drawing/2014/main" id="{E4925AF9-45D8-078B-6F54-80611189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35" y="1124438"/>
            <a:ext cx="6831577" cy="5123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40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A1E74-7948-0FB0-FDBE-E3B87CD7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5400" b="1" dirty="0">
                <a:latin typeface="+mn-lt"/>
              </a:rPr>
              <a:t>Opdracht</a:t>
            </a:r>
            <a:br>
              <a:rPr lang="nl-NL" sz="5400" b="1" dirty="0">
                <a:latin typeface="+mn-lt"/>
              </a:rPr>
            </a:br>
            <a:endParaRPr lang="nl-NL" sz="5400" b="1" dirty="0">
              <a:latin typeface="+mn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67ABAEB-2BE6-6843-CA76-1494D9A832CC}"/>
              </a:ext>
            </a:extLst>
          </p:cNvPr>
          <p:cNvSpPr txBox="1"/>
          <p:nvPr/>
        </p:nvSpPr>
        <p:spPr>
          <a:xfrm>
            <a:off x="3974841" y="1401439"/>
            <a:ext cx="88734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Teken je hand om op een stuk papier.</a:t>
            </a:r>
            <a:br>
              <a:rPr lang="nl-NL" sz="3600" dirty="0"/>
            </a:br>
            <a:r>
              <a:rPr lang="nl-NL" sz="3600" dirty="0"/>
              <a:t>Schrijf de volgende woorden erbij:</a:t>
            </a:r>
          </a:p>
          <a:p>
            <a:endParaRPr lang="nl-NL" sz="3600" dirty="0"/>
          </a:p>
          <a:p>
            <a:r>
              <a:rPr lang="nl-NL" sz="3600" dirty="0"/>
              <a:t> de wijsvinger			de pink</a:t>
            </a:r>
          </a:p>
          <a:p>
            <a:r>
              <a:rPr lang="nl-NL" sz="3600" dirty="0"/>
              <a:t> de pols				de middelvinger</a:t>
            </a:r>
          </a:p>
          <a:p>
            <a:r>
              <a:rPr lang="nl-NL" sz="3600" dirty="0"/>
              <a:t> de duim				de ringvinger</a:t>
            </a:r>
          </a:p>
          <a:p>
            <a:r>
              <a:rPr lang="nl-NL" sz="3600" dirty="0"/>
              <a:t> de nagel</a:t>
            </a:r>
          </a:p>
          <a:p>
            <a:endParaRPr lang="nl-NL" sz="3600" dirty="0"/>
          </a:p>
          <a:p>
            <a:endParaRPr lang="nl-NL" dirty="0"/>
          </a:p>
          <a:p>
            <a:br>
              <a:rPr lang="nl-NL" dirty="0"/>
            </a:br>
            <a:endParaRPr lang="nl-NL" dirty="0"/>
          </a:p>
        </p:txBody>
      </p:sp>
      <p:pic>
        <p:nvPicPr>
          <p:cNvPr id="7170" name="Picture 2" descr="3D Koningsdag hand kleuren en reliëf erin maken » Crea met kids">
            <a:extLst>
              <a:ext uri="{FF2B5EF4-FFF2-40B4-BE49-F238E27FC236}">
                <a16:creationId xmlns:a16="http://schemas.microsoft.com/office/drawing/2014/main" id="{8AE6ADEE-D485-F751-E549-767CD1286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3"/>
          <a:stretch/>
        </p:blipFill>
        <p:spPr bwMode="auto">
          <a:xfrm>
            <a:off x="405395" y="2483811"/>
            <a:ext cx="3438015" cy="319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07202F4E-DE2C-F230-E74B-B75ACED2A7FC}"/>
                  </a:ext>
                </a:extLst>
              </p14:cNvPr>
              <p14:cNvContentPartPr/>
              <p14:nvPr/>
            </p14:nvContentPartPr>
            <p14:xfrm>
              <a:off x="2387858" y="2795121"/>
              <a:ext cx="495360" cy="165528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07202F4E-DE2C-F230-E74B-B75ACED2A7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9218" y="2786481"/>
                <a:ext cx="513000" cy="167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45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6AFE8-6E51-6E38-D025-FD2C5006E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824" y="839755"/>
            <a:ext cx="2861388" cy="858416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>
                <a:latin typeface="+mn-lt"/>
              </a:rPr>
              <a:t>De voet</a:t>
            </a:r>
          </a:p>
        </p:txBody>
      </p:sp>
      <p:pic>
        <p:nvPicPr>
          <p:cNvPr id="3074" name="Picture 2" descr="Voet (anatomie) - Wikipedia">
            <a:extLst>
              <a:ext uri="{FF2B5EF4-FFF2-40B4-BE49-F238E27FC236}">
                <a16:creationId xmlns:a16="http://schemas.microsoft.com/office/drawing/2014/main" id="{B21E3386-46B3-BDE1-64B0-4FC72481B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61" y="420280"/>
            <a:ext cx="6451272" cy="53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D1D754C-0557-D780-650E-EBBA4718B2D0}"/>
              </a:ext>
            </a:extLst>
          </p:cNvPr>
          <p:cNvSpPr txBox="1"/>
          <p:nvPr/>
        </p:nvSpPr>
        <p:spPr>
          <a:xfrm>
            <a:off x="7938947" y="1475441"/>
            <a:ext cx="2115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de voetzool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ADC60F0D-108D-F4D4-D102-A5D0B8313AC6}"/>
              </a:ext>
            </a:extLst>
          </p:cNvPr>
          <p:cNvCxnSpPr>
            <a:cxnSpLocks/>
          </p:cNvCxnSpPr>
          <p:nvPr/>
        </p:nvCxnSpPr>
        <p:spPr>
          <a:xfrm flipH="1">
            <a:off x="7623110" y="2060216"/>
            <a:ext cx="678379" cy="49637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F334AA0F-42F0-10BC-DE02-AE77049B0769}"/>
              </a:ext>
            </a:extLst>
          </p:cNvPr>
          <p:cNvSpPr txBox="1"/>
          <p:nvPr/>
        </p:nvSpPr>
        <p:spPr>
          <a:xfrm>
            <a:off x="4200482" y="2083808"/>
            <a:ext cx="2546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de kleine teen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952C3CC-D91D-CD25-2FF3-54F245B87820}"/>
              </a:ext>
            </a:extLst>
          </p:cNvPr>
          <p:cNvSpPr txBox="1"/>
          <p:nvPr/>
        </p:nvSpPr>
        <p:spPr>
          <a:xfrm>
            <a:off x="6881093" y="531774"/>
            <a:ext cx="2431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de grote teen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1473BBD-FBF8-39D6-77E5-893B49B70747}"/>
              </a:ext>
            </a:extLst>
          </p:cNvPr>
          <p:cNvSpPr txBox="1"/>
          <p:nvPr/>
        </p:nvSpPr>
        <p:spPr>
          <a:xfrm>
            <a:off x="5190214" y="4769147"/>
            <a:ext cx="129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de hak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941C91D-CEE6-FD0C-D8B9-3772FF1AF421}"/>
              </a:ext>
            </a:extLst>
          </p:cNvPr>
          <p:cNvSpPr txBox="1"/>
          <p:nvPr/>
        </p:nvSpPr>
        <p:spPr>
          <a:xfrm>
            <a:off x="8483971" y="5111097"/>
            <a:ext cx="130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de hiel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0589D0AF-2E34-42C4-7825-CD0E7983EE21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839755"/>
            <a:ext cx="967273" cy="16410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5F0F7DED-2C86-F969-7015-6128112C6065}"/>
              </a:ext>
            </a:extLst>
          </p:cNvPr>
          <p:cNvCxnSpPr>
            <a:cxnSpLocks/>
          </p:cNvCxnSpPr>
          <p:nvPr/>
        </p:nvCxnSpPr>
        <p:spPr>
          <a:xfrm flipV="1">
            <a:off x="5290457" y="1883162"/>
            <a:ext cx="548332" cy="30020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C44DBBDB-A6D6-04F6-ABC4-63D4BBAC3CAB}"/>
              </a:ext>
            </a:extLst>
          </p:cNvPr>
          <p:cNvCxnSpPr>
            <a:cxnSpLocks/>
          </p:cNvCxnSpPr>
          <p:nvPr/>
        </p:nvCxnSpPr>
        <p:spPr>
          <a:xfrm flipH="1" flipV="1">
            <a:off x="8705461" y="4797785"/>
            <a:ext cx="291339" cy="43237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B6B35B7E-1AC7-5B16-E60D-844F155C0D4A}"/>
              </a:ext>
            </a:extLst>
          </p:cNvPr>
          <p:cNvCxnSpPr>
            <a:cxnSpLocks/>
          </p:cNvCxnSpPr>
          <p:nvPr/>
        </p:nvCxnSpPr>
        <p:spPr>
          <a:xfrm>
            <a:off x="6487364" y="5111097"/>
            <a:ext cx="1110341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00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EDC5C-0A8E-77EF-28A4-039E7686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>
                <a:latin typeface="+mn-lt"/>
              </a:rPr>
              <a:t>De voet</a:t>
            </a:r>
          </a:p>
        </p:txBody>
      </p:sp>
      <p:pic>
        <p:nvPicPr>
          <p:cNvPr id="4098" name="Picture 2" descr="Enkel - Wikipedia">
            <a:extLst>
              <a:ext uri="{FF2B5EF4-FFF2-40B4-BE49-F238E27FC236}">
                <a16:creationId xmlns:a16="http://schemas.microsoft.com/office/drawing/2014/main" id="{B7DA1433-F25A-2467-D602-F5018337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722" y="1690688"/>
            <a:ext cx="5887167" cy="48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01D4AB4-0C93-10DF-C1DD-BC326BAFCCE6}"/>
              </a:ext>
            </a:extLst>
          </p:cNvPr>
          <p:cNvSpPr txBox="1"/>
          <p:nvPr/>
        </p:nvSpPr>
        <p:spPr>
          <a:xfrm>
            <a:off x="5418652" y="2081887"/>
            <a:ext cx="237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De enkel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E4914C0B-1EE3-7DF7-04FC-CB2CD4956EC2}"/>
                  </a:ext>
                </a:extLst>
              </p14:cNvPr>
              <p14:cNvContentPartPr/>
              <p14:nvPr/>
            </p14:nvContentPartPr>
            <p14:xfrm>
              <a:off x="4647578" y="3181401"/>
              <a:ext cx="167760" cy="88668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E4914C0B-1EE3-7DF7-04FC-CB2CD4956E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8938" y="3172761"/>
                <a:ext cx="185400" cy="90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ep 7">
            <a:extLst>
              <a:ext uri="{FF2B5EF4-FFF2-40B4-BE49-F238E27FC236}">
                <a16:creationId xmlns:a16="http://schemas.microsoft.com/office/drawing/2014/main" id="{6915C2B1-F5D2-E0C6-0BE9-5764FDB6E3B4}"/>
              </a:ext>
            </a:extLst>
          </p:cNvPr>
          <p:cNvGrpSpPr/>
          <p:nvPr/>
        </p:nvGrpSpPr>
        <p:grpSpPr>
          <a:xfrm>
            <a:off x="6503018" y="2425401"/>
            <a:ext cx="243000" cy="56520"/>
            <a:chOff x="6503018" y="2425401"/>
            <a:chExt cx="243000" cy="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t 5">
                  <a:extLst>
                    <a:ext uri="{FF2B5EF4-FFF2-40B4-BE49-F238E27FC236}">
                      <a16:creationId xmlns:a16="http://schemas.microsoft.com/office/drawing/2014/main" id="{39678F3C-41FF-0C39-CE3D-C9AD1A211A34}"/>
                    </a:ext>
                  </a:extLst>
                </p14:cNvPr>
                <p14:cNvContentPartPr/>
                <p14:nvPr/>
              </p14:nvContentPartPr>
              <p14:xfrm>
                <a:off x="6503018" y="2425401"/>
                <a:ext cx="360" cy="360"/>
              </p14:xfrm>
            </p:contentPart>
          </mc:Choice>
          <mc:Fallback xmlns="">
            <p:pic>
              <p:nvPicPr>
                <p:cNvPr id="6" name="Inkt 5">
                  <a:extLst>
                    <a:ext uri="{FF2B5EF4-FFF2-40B4-BE49-F238E27FC236}">
                      <a16:creationId xmlns:a16="http://schemas.microsoft.com/office/drawing/2014/main" id="{39678F3C-41FF-0C39-CE3D-C9AD1A211A3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94378" y="24167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t 6">
                  <a:extLst>
                    <a:ext uri="{FF2B5EF4-FFF2-40B4-BE49-F238E27FC236}">
                      <a16:creationId xmlns:a16="http://schemas.microsoft.com/office/drawing/2014/main" id="{61F247FC-1F36-D614-ACC4-83E88F49F6C5}"/>
                    </a:ext>
                  </a:extLst>
                </p14:cNvPr>
                <p14:cNvContentPartPr/>
                <p14:nvPr/>
              </p14:nvContentPartPr>
              <p14:xfrm>
                <a:off x="6745658" y="2481561"/>
                <a:ext cx="360" cy="360"/>
              </p14:xfrm>
            </p:contentPart>
          </mc:Choice>
          <mc:Fallback xmlns="">
            <p:pic>
              <p:nvPicPr>
                <p:cNvPr id="7" name="Inkt 6">
                  <a:extLst>
                    <a:ext uri="{FF2B5EF4-FFF2-40B4-BE49-F238E27FC236}">
                      <a16:creationId xmlns:a16="http://schemas.microsoft.com/office/drawing/2014/main" id="{61F247FC-1F36-D614-ACC4-83E88F49F6C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36658" y="24725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38C2E84B-A077-A9AD-760F-8EA7FAF53892}"/>
              </a:ext>
            </a:extLst>
          </p:cNvPr>
          <p:cNvSpPr txBox="1"/>
          <p:nvPr/>
        </p:nvSpPr>
        <p:spPr>
          <a:xfrm>
            <a:off x="2388637" y="3429000"/>
            <a:ext cx="152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De hiel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4B16FC2D-D118-72EE-3126-0ADD02520EF0}"/>
              </a:ext>
            </a:extLst>
          </p:cNvPr>
          <p:cNvCxnSpPr/>
          <p:nvPr/>
        </p:nvCxnSpPr>
        <p:spPr>
          <a:xfrm flipV="1">
            <a:off x="3984171" y="3624741"/>
            <a:ext cx="663407" cy="1274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4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1D586-C149-9F37-D61B-80785273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latin typeface="+mn-lt"/>
              </a:rPr>
              <a:t>Zinnen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159E88-938B-F17F-FF1A-8A0C26C12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032375"/>
          </a:xfrm>
        </p:spPr>
        <p:txBody>
          <a:bodyPr>
            <a:normAutofit/>
          </a:bodyPr>
          <a:lstStyle/>
          <a:p>
            <a:pPr>
              <a:tabLst>
                <a:tab pos="2155825" algn="l"/>
                <a:tab pos="4124325" algn="l"/>
                <a:tab pos="5291138" algn="l"/>
                <a:tab pos="7081838" algn="l"/>
                <a:tab pos="8882063" algn="l"/>
              </a:tabLst>
            </a:pPr>
            <a:r>
              <a:rPr lang="nl-NL" dirty="0"/>
              <a:t>knipt 	haar nagels		</a:t>
            </a:r>
            <a:r>
              <a:rPr lang="nl-NL" b="1" u="sng" dirty="0"/>
              <a:t>Susan</a:t>
            </a:r>
            <a:endParaRPr lang="nl-NL" b="1" dirty="0"/>
          </a:p>
          <a:p>
            <a:endParaRPr lang="nl-NL" dirty="0"/>
          </a:p>
          <a:p>
            <a:pPr>
              <a:tabLst>
                <a:tab pos="2155825" algn="l"/>
                <a:tab pos="5291138" algn="l"/>
                <a:tab pos="7445375" algn="l"/>
              </a:tabLst>
            </a:pPr>
            <a:r>
              <a:rPr lang="nl-NL" dirty="0"/>
              <a:t>heb	voeten   	zere                          </a:t>
            </a:r>
            <a:r>
              <a:rPr lang="nl-NL" b="1" u="sng" dirty="0"/>
              <a:t>Ik</a:t>
            </a:r>
          </a:p>
          <a:p>
            <a:pPr marL="0" indent="0">
              <a:buNone/>
            </a:pPr>
            <a:endParaRPr lang="nl-NL" b="1" u="sng" dirty="0"/>
          </a:p>
          <a:p>
            <a:pPr>
              <a:tabLst>
                <a:tab pos="2155825" algn="l"/>
                <a:tab pos="5207000" algn="l"/>
                <a:tab pos="7977188" algn="l"/>
              </a:tabLst>
            </a:pPr>
            <a:r>
              <a:rPr lang="nl-NL" dirty="0"/>
              <a:t> </a:t>
            </a:r>
            <a:r>
              <a:rPr lang="nl-NL" b="1" u="sng" dirty="0" err="1"/>
              <a:t>Joessoef</a:t>
            </a:r>
            <a:r>
              <a:rPr lang="nl-NL" dirty="0"/>
              <a:t>	een vuist	van zijn hand 	maakt</a:t>
            </a:r>
            <a:endParaRPr lang="nl-NL" b="1" u="sng" dirty="0"/>
          </a:p>
          <a:p>
            <a:endParaRPr lang="nl-NL" dirty="0"/>
          </a:p>
          <a:p>
            <a:pPr>
              <a:tabLst>
                <a:tab pos="2332038" algn="l"/>
                <a:tab pos="5207000" algn="l"/>
                <a:tab pos="7977188" algn="l"/>
              </a:tabLst>
            </a:pPr>
            <a:r>
              <a:rPr lang="nl-NL" dirty="0"/>
              <a:t> je handen	</a:t>
            </a:r>
            <a:r>
              <a:rPr lang="nl-NL" b="1" u="sng" dirty="0"/>
              <a:t>Ga</a:t>
            </a:r>
            <a:r>
              <a:rPr lang="nl-NL" dirty="0"/>
              <a:t>	wassen!		eens</a:t>
            </a:r>
          </a:p>
          <a:p>
            <a:endParaRPr lang="nl-NL" dirty="0"/>
          </a:p>
          <a:p>
            <a:pPr>
              <a:tabLst>
                <a:tab pos="2155825" algn="l"/>
              </a:tabLst>
            </a:pPr>
            <a:r>
              <a:rPr lang="nl-NL" dirty="0"/>
              <a:t> zit	  jouw		       </a:t>
            </a:r>
            <a:r>
              <a:rPr lang="nl-NL" b="1" u="sng" dirty="0"/>
              <a:t>Waar</a:t>
            </a:r>
            <a:r>
              <a:rPr lang="nl-NL" dirty="0"/>
              <a:t>			pink?</a:t>
            </a:r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26287572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196</Words>
  <Application>Microsoft Office PowerPoint</Application>
  <PresentationFormat>Breedbeeld</PresentationFormat>
  <Paragraphs>61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Het lichaam 2</vt:lpstr>
      <vt:lpstr>Herhalen</vt:lpstr>
      <vt:lpstr>PowerPoint-presentatie</vt:lpstr>
      <vt:lpstr>De knokkels</vt:lpstr>
      <vt:lpstr>De vuist</vt:lpstr>
      <vt:lpstr>Opdracht </vt:lpstr>
      <vt:lpstr>De voet</vt:lpstr>
      <vt:lpstr>De voet</vt:lpstr>
      <vt:lpstr>Zinnen maken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lichaam</dc:title>
  <dc:creator>Dita Rommelaar</dc:creator>
  <cp:lastModifiedBy>Dita Rommelaar</cp:lastModifiedBy>
  <cp:revision>8</cp:revision>
  <dcterms:created xsi:type="dcterms:W3CDTF">2024-01-08T11:44:48Z</dcterms:created>
  <dcterms:modified xsi:type="dcterms:W3CDTF">2026-04-27T15:15:03Z</dcterms:modified>
</cp:coreProperties>
</file>