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4" r:id="rId10"/>
    <p:sldId id="265" r:id="rId11"/>
    <p:sldId id="263" r:id="rId12"/>
    <p:sldId id="262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23CDC-41C2-71E9-96CC-875924DE8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0C69DF-58CD-4F40-8237-ABC9C3C0E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F51B5E-8AB0-63FA-B330-404F0BC1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0D0EA0-45B1-E24C-8A91-4CA8F4C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C4F268-9495-F5F6-3995-D05120D0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3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BCB57-A3E6-3AB7-46F9-84E7AC8F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FF1834-92A4-F48A-E8D6-124DEAF60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0F295-1FB2-72CD-722D-9BEBC9D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A3A096-1A5F-B2A5-984D-95862E32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8B225E-C445-683F-D09D-4C0345B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5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7B9E24-3A25-9715-DC94-476A87614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655F46-6363-BD98-D781-5467CB941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B18B1C-8FC5-ADE6-CD69-552ADE49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202A94-26CF-B9FA-D19E-2E8F4A9B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4DCA60-D127-774C-AD07-EFB4E3F8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5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92A8F-4304-E4EA-A71D-FF43E095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329467-FA0C-32C4-2607-BBE64C44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EEB729-A422-E16D-3565-44B8A6A4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5EBD30-F4D6-3ACB-098F-C43505BD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0F73CD-0BBE-CF16-6027-156A2406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95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9E07D-30E7-571F-479A-C7322B33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84E2C3-E842-1A38-234B-0AED105DF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09D7A0-375F-120F-CC57-12178B81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78AE78-2A0F-8016-4E5B-D38DA14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B240AD-67E7-F013-BCAD-D729FF8C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54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9AC0E-13BB-38CC-8ADE-ECFFE4FE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A8287D-52FD-AE78-14D2-EEE04B07E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4C4695-3A82-17E6-5086-53749C8B1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0BFF34-7191-B763-13D6-79E0BC26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5FB265-B4C1-4CDD-7829-5555F58B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A36C0D-AA8D-28B9-79B7-790E26FF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61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01384-1AE5-053B-EAFF-1A9BF525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9CD897-E042-D0B9-D289-747508CA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A13202-D463-3E0A-596D-4308C5C15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D74656-614F-1DD3-CD6E-EDA1F7B2A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D88A29A-BA69-DF1B-367B-79B0009A5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0A888B-FA1A-9370-DEE5-CB9D28E7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717077-81D8-12ED-4215-86426DA8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CC6777-4B0A-D024-53A1-78881B02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84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5F8D2-C58C-44BE-A957-8ECBCE17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1737D2-ABDF-C52A-E4D3-B68FF4AF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8C606D-FBA1-20A2-FC4C-256DAF2C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CBCD49-BED0-D767-8135-B2B273BC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52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2D01DF2-5C99-E4B1-B401-FFC178CD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CD9A9A-D910-DEFC-AD0D-25F276E7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B14A9F-892A-C8B4-1ABB-2392AD73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0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99D2C-C31B-F850-AEE2-5C145241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8A0FBB-DE6E-9652-C26D-010562F2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0286AB-7DA5-3D0C-E7DB-FE012D09D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EDF760-5730-B8CF-ED3E-A0CCFBEF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66FF28-37E8-7694-8859-702EFAB6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F32A94-FCE7-D3D8-F836-B4D2E8CB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67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1B19D-EEF3-EE6A-73BC-387F47F4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84512DB-FDC9-AA7C-A40E-2369A9472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428B6C-A266-AB18-445C-119A99745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060444-67FC-C4B0-B95A-0905D1A5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92EE64-27C1-D8E8-29FC-5CF4AF27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08CFD0-7318-750F-24D0-570202FC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67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E0B49F-98E7-471B-4603-2F3D8AC3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1A4B50-EA37-740E-C3FD-4980D89CD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B9D845-2F3E-47A0-F4F3-25B2B00F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58C1-7074-461D-94AA-9B1A1EE2C85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AE6EB7-A67D-5FD0-14E2-99500CB12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252229-F53A-BBF3-6CE4-E1C9AEA9A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CA2A-A146-4D97-A640-B08C46841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67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BE746-33D3-57E0-29E3-E664D9378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982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Het vervoer</a:t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995D09-AE2C-76F1-9E61-8CD30C46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75" y="1712607"/>
            <a:ext cx="7362145" cy="4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6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6A3D2-53F3-27C1-43C0-D248153B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lesauto</a:t>
            </a:r>
          </a:p>
        </p:txBody>
      </p:sp>
      <p:pic>
        <p:nvPicPr>
          <p:cNvPr id="4" name="Picture 2" descr="Lesauto verzekering zoeken vergelijken beste">
            <a:extLst>
              <a:ext uri="{FF2B5EF4-FFF2-40B4-BE49-F238E27FC236}">
                <a16:creationId xmlns:a16="http://schemas.microsoft.com/office/drawing/2014/main" id="{19FB9654-7F81-ADDC-C65F-5EE61C7BF3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8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9D2BA-2D78-540E-4860-0C15CC65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Afrijden = rijexamen doen</a:t>
            </a:r>
          </a:p>
        </p:txBody>
      </p:sp>
      <p:sp>
        <p:nvSpPr>
          <p:cNvPr id="6" name="AutoShape 2" descr="Je bekijkt nu Hoeveel Kost Afrijden Auto">
            <a:extLst>
              <a:ext uri="{FF2B5EF4-FFF2-40B4-BE49-F238E27FC236}">
                <a16:creationId xmlns:a16="http://schemas.microsoft.com/office/drawing/2014/main" id="{6653E513-941C-A586-AB0B-D256A073CA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22" name="Picture 6" descr="Hoeveel Kost Afrijden Auto">
            <a:extLst>
              <a:ext uri="{FF2B5EF4-FFF2-40B4-BE49-F238E27FC236}">
                <a16:creationId xmlns:a16="http://schemas.microsoft.com/office/drawing/2014/main" id="{47BF9FFC-A70E-AF07-B935-AA14AC21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6" y="1806398"/>
            <a:ext cx="8211378" cy="40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0E2C2E7-BBCB-8159-460F-7399C11BEAD1}"/>
              </a:ext>
            </a:extLst>
          </p:cNvPr>
          <p:cNvSpPr txBox="1"/>
          <p:nvPr/>
        </p:nvSpPr>
        <p:spPr>
          <a:xfrm>
            <a:off x="9129091" y="1843709"/>
            <a:ext cx="30629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Deze vrouw gaat examen doen.</a:t>
            </a:r>
          </a:p>
          <a:p>
            <a:r>
              <a:rPr lang="nl-NL" sz="2800" dirty="0"/>
              <a:t>Ze gaat afrijden.</a:t>
            </a:r>
          </a:p>
          <a:p>
            <a:r>
              <a:rPr lang="nl-NL" sz="2800" dirty="0"/>
              <a:t>Als ze het goed doet, krijgt ze haar rijbewijs.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4773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1FB88-9589-9AEA-FFAE-B1791B45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Het rijbewijs</a:t>
            </a:r>
          </a:p>
        </p:txBody>
      </p:sp>
      <p:pic>
        <p:nvPicPr>
          <p:cNvPr id="7170" name="Picture 2" descr="Alles over rijbewijzen; welke zijn er allemaal? | Site4Cars">
            <a:extLst>
              <a:ext uri="{FF2B5EF4-FFF2-40B4-BE49-F238E27FC236}">
                <a16:creationId xmlns:a16="http://schemas.microsoft.com/office/drawing/2014/main" id="{6830B7C5-7A3F-73A4-67D6-C33ADF7593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0" y="1720505"/>
            <a:ext cx="5985545" cy="37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E7733F1-216E-6274-54A4-75B029DC0754}"/>
              </a:ext>
            </a:extLst>
          </p:cNvPr>
          <p:cNvSpPr txBox="1"/>
          <p:nvPr/>
        </p:nvSpPr>
        <p:spPr>
          <a:xfrm>
            <a:off x="7053056" y="2175877"/>
            <a:ext cx="6095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Ze heeft haar rijbewijs gehaald.</a:t>
            </a:r>
          </a:p>
        </p:txBody>
      </p:sp>
    </p:spTree>
    <p:extLst>
      <p:ext uri="{BB962C8B-B14F-4D97-AF65-F5344CB8AC3E}">
        <p14:creationId xmlns:p14="http://schemas.microsoft.com/office/powerpoint/2010/main" val="20312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B1220-FB92-C99D-10CB-6AD47450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botsing</a:t>
            </a:r>
          </a:p>
        </p:txBody>
      </p:sp>
      <p:pic>
        <p:nvPicPr>
          <p:cNvPr id="11266" name="Picture 2" descr="Dubbele botsing bij Loenen, automobilist als verdachte naar het  politiebureau | Apeldoorn | destentor.nl">
            <a:extLst>
              <a:ext uri="{FF2B5EF4-FFF2-40B4-BE49-F238E27FC236}">
                <a16:creationId xmlns:a16="http://schemas.microsoft.com/office/drawing/2014/main" id="{6F4E5A09-1953-7750-2A9C-9F4720AB20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9" y="1473226"/>
            <a:ext cx="6481063" cy="486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5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FEE57-E84B-86F4-128F-08109A7E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Het ongeluk</a:t>
            </a:r>
          </a:p>
        </p:txBody>
      </p:sp>
      <p:pic>
        <p:nvPicPr>
          <p:cNvPr id="12292" name="Picture 4" descr="Man klapt met zijn auto op de vangrail langs de snelweg bij Hattem,  bestuurder naar ziekenhuis | Foto | destentor.nl">
            <a:extLst>
              <a:ext uri="{FF2B5EF4-FFF2-40B4-BE49-F238E27FC236}">
                <a16:creationId xmlns:a16="http://schemas.microsoft.com/office/drawing/2014/main" id="{589F6BB8-18B6-88D9-365A-0F6B5842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1" y="1493399"/>
            <a:ext cx="8162116" cy="54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201C775-63C1-B5F4-8E49-9D52EDF741A7}"/>
              </a:ext>
            </a:extLst>
          </p:cNvPr>
          <p:cNvSpPr txBox="1"/>
          <p:nvPr/>
        </p:nvSpPr>
        <p:spPr>
          <a:xfrm>
            <a:off x="9150220" y="1690688"/>
            <a:ext cx="2929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Er is een ongeluk gebeurd.</a:t>
            </a:r>
          </a:p>
        </p:txBody>
      </p:sp>
    </p:spTree>
    <p:extLst>
      <p:ext uri="{BB962C8B-B14F-4D97-AF65-F5344CB8AC3E}">
        <p14:creationId xmlns:p14="http://schemas.microsoft.com/office/powerpoint/2010/main" val="249980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D2FD5-AB09-1138-57C9-732AB8DB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vangrail</a:t>
            </a:r>
          </a:p>
        </p:txBody>
      </p:sp>
      <p:pic>
        <p:nvPicPr>
          <p:cNvPr id="13314" name="Picture 2" descr="Vangrails | Siemes nv, SCB nv">
            <a:extLst>
              <a:ext uri="{FF2B5EF4-FFF2-40B4-BE49-F238E27FC236}">
                <a16:creationId xmlns:a16="http://schemas.microsoft.com/office/drawing/2014/main" id="{26767B22-9866-069A-8A9E-C3209C3F53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38" y="1487693"/>
            <a:ext cx="7399793" cy="46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7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7EB7D-CB16-857F-A9F9-D1CA1E25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deuk</a:t>
            </a:r>
          </a:p>
        </p:txBody>
      </p:sp>
      <p:pic>
        <p:nvPicPr>
          <p:cNvPr id="14338" name="Picture 2" descr="Verwijder blutsen en deuken op auto – zo wordt u een deukendokter!">
            <a:extLst>
              <a:ext uri="{FF2B5EF4-FFF2-40B4-BE49-F238E27FC236}">
                <a16:creationId xmlns:a16="http://schemas.microsoft.com/office/drawing/2014/main" id="{6C37C04A-3E03-1221-3623-BFB90C4F97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67" y="1615109"/>
            <a:ext cx="6874068" cy="45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7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6A22E-667A-85ED-B47E-C1C073B3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Het verkeersbord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ED14B706-43FA-6853-0171-356683D7BA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3" y="2256183"/>
            <a:ext cx="10534023" cy="27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459BC-86E6-A256-F727-1103B656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voorrang</a:t>
            </a:r>
          </a:p>
        </p:txBody>
      </p:sp>
      <p:pic>
        <p:nvPicPr>
          <p:cNvPr id="18434" name="Picture 2" descr="Voorrangsweg - Wikipedia">
            <a:extLst>
              <a:ext uri="{FF2B5EF4-FFF2-40B4-BE49-F238E27FC236}">
                <a16:creationId xmlns:a16="http://schemas.microsoft.com/office/drawing/2014/main" id="{35FF393F-AB76-0D6B-1CA7-E381A61580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7906"/>
            <a:ext cx="3504099" cy="350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5E2EB8B-50F5-55F6-D24A-6726797F7C5C}"/>
              </a:ext>
            </a:extLst>
          </p:cNvPr>
          <p:cNvSpPr txBox="1"/>
          <p:nvPr/>
        </p:nvSpPr>
        <p:spPr>
          <a:xfrm>
            <a:off x="4068147" y="1690688"/>
            <a:ext cx="492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Ik heb voorrang 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820ADDE5-D7C7-A8D7-1114-ECB0FED54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93" y="3539471"/>
            <a:ext cx="3034620" cy="27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4A5B105-88B0-57CA-04F4-221CCC2F1A47}"/>
              </a:ext>
            </a:extLst>
          </p:cNvPr>
          <p:cNvSpPr txBox="1"/>
          <p:nvPr/>
        </p:nvSpPr>
        <p:spPr>
          <a:xfrm>
            <a:off x="9038253" y="5106732"/>
            <a:ext cx="264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Ik geef voorrang </a:t>
            </a:r>
          </a:p>
        </p:txBody>
      </p:sp>
    </p:spTree>
    <p:extLst>
      <p:ext uri="{BB962C8B-B14F-4D97-AF65-F5344CB8AC3E}">
        <p14:creationId xmlns:p14="http://schemas.microsoft.com/office/powerpoint/2010/main" val="268600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93973-24CA-7BDE-5941-C5181F3E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/>
              <a:t>Elly</a:t>
            </a:r>
            <a:r>
              <a:rPr lang="en-US" dirty="0"/>
              <a:t>: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E94C3F-D925-E5C2-4C90-08297796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>
                <a:latin typeface="+mj-lt"/>
              </a:rPr>
              <a:t>Diana:</a:t>
            </a:r>
          </a:p>
          <a:p>
            <a:pPr marL="0" indent="0">
              <a:buNone/>
            </a:pPr>
            <a:endParaRPr lang="en-US" sz="4400" dirty="0">
              <a:latin typeface="+mj-lt"/>
            </a:endParaRPr>
          </a:p>
          <a:p>
            <a:pPr marL="0" indent="0">
              <a:buNone/>
            </a:pPr>
            <a:r>
              <a:rPr lang="en-US" sz="4400" dirty="0">
                <a:latin typeface="+mj-lt"/>
              </a:rPr>
              <a:t>Judith:</a:t>
            </a:r>
          </a:p>
          <a:p>
            <a:pPr marL="0" indent="0">
              <a:buNone/>
            </a:pPr>
            <a:endParaRPr lang="en-US" sz="4400" dirty="0">
              <a:latin typeface="+mj-lt"/>
            </a:endParaRPr>
          </a:p>
          <a:p>
            <a:pPr marL="0" indent="0">
              <a:buNone/>
            </a:pPr>
            <a:r>
              <a:rPr lang="en-US" sz="4400" dirty="0">
                <a:latin typeface="+mj-lt"/>
              </a:rPr>
              <a:t>Irene:</a:t>
            </a:r>
          </a:p>
          <a:p>
            <a:pPr marL="0" indent="0">
              <a:buNone/>
            </a:pPr>
            <a:endParaRPr lang="en-US" sz="4400" dirty="0">
              <a:latin typeface="+mj-lt"/>
            </a:endParaRPr>
          </a:p>
          <a:p>
            <a:pPr marL="0" indent="0">
              <a:buNone/>
            </a:pPr>
            <a:r>
              <a:rPr lang="en-US" sz="4400" dirty="0">
                <a:latin typeface="+mj-lt"/>
              </a:rPr>
              <a:t>Dita:</a:t>
            </a:r>
            <a:endParaRPr lang="nl-NL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00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74ADA-DBA1-760D-50B0-832052E7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fiets</a:t>
            </a:r>
          </a:p>
        </p:txBody>
      </p:sp>
      <p:pic>
        <p:nvPicPr>
          <p:cNvPr id="2050" name="Picture 2" descr="Pin op Nederlandse woordenschat &amp; Dutch vocabulary &amp; vocabulaire  néerlandais [1]">
            <a:extLst>
              <a:ext uri="{FF2B5EF4-FFF2-40B4-BE49-F238E27FC236}">
                <a16:creationId xmlns:a16="http://schemas.microsoft.com/office/drawing/2014/main" id="{FCE99ECF-EAEE-11B1-ABF8-C8C3F44BC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18" y="1228067"/>
            <a:ext cx="7638662" cy="57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F2C60-6406-352A-7F54-1ABC0D52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800" b="1" dirty="0"/>
              <a:t>De bakfiets</a:t>
            </a:r>
            <a:br>
              <a:rPr lang="nl-NL" sz="4800" b="1" dirty="0"/>
            </a:br>
            <a:endParaRPr lang="nl-NL" sz="4800" b="1" dirty="0"/>
          </a:p>
        </p:txBody>
      </p:sp>
      <p:pic>
        <p:nvPicPr>
          <p:cNvPr id="16388" name="Picture 4" descr="Babboe Flow: stabiele bakfiets, stuurt als gewone fiets | Babboe">
            <a:extLst>
              <a:ext uri="{FF2B5EF4-FFF2-40B4-BE49-F238E27FC236}">
                <a16:creationId xmlns:a16="http://schemas.microsoft.com/office/drawing/2014/main" id="{A39FB818-085B-2EA9-A6A3-9D18BA4701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16633" r="11512" b="20782"/>
          <a:stretch/>
        </p:blipFill>
        <p:spPr bwMode="auto">
          <a:xfrm>
            <a:off x="2812774" y="1622058"/>
            <a:ext cx="6713882" cy="400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9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F313D-817E-85B6-F752-CF7853E0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step</a:t>
            </a:r>
          </a:p>
        </p:txBody>
      </p:sp>
      <p:pic>
        <p:nvPicPr>
          <p:cNvPr id="17410" name="Picture 2" descr="Step voor Kind van 10 Jaar. 4 Best Geteste van 2022 + Kooptips">
            <a:extLst>
              <a:ext uri="{FF2B5EF4-FFF2-40B4-BE49-F238E27FC236}">
                <a16:creationId xmlns:a16="http://schemas.microsoft.com/office/drawing/2014/main" id="{EB3B1BA2-D826-604C-E0CE-828D8C2285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79" y="1825625"/>
            <a:ext cx="30604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1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E2C06-5E70-3D12-0E92-6E75A89A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scooter</a:t>
            </a:r>
          </a:p>
        </p:txBody>
      </p:sp>
      <p:pic>
        <p:nvPicPr>
          <p:cNvPr id="3074" name="Picture 2" descr="La Souris Grande Retro • Roze  (1)">
            <a:extLst>
              <a:ext uri="{FF2B5EF4-FFF2-40B4-BE49-F238E27FC236}">
                <a16:creationId xmlns:a16="http://schemas.microsoft.com/office/drawing/2014/main" id="{14CA40FC-6A93-6271-FA7E-5C52A222CC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21802" r="10545" b="9581"/>
          <a:stretch/>
        </p:blipFill>
        <p:spPr bwMode="auto">
          <a:xfrm>
            <a:off x="3887754" y="1463562"/>
            <a:ext cx="5318450" cy="48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0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6D06E-D14E-A561-9360-6D38528F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motor</a:t>
            </a:r>
          </a:p>
        </p:txBody>
      </p:sp>
      <p:pic>
        <p:nvPicPr>
          <p:cNvPr id="4098" name="Picture 2" descr="Met de motor in de file, bestaan daar regels voor?">
            <a:extLst>
              <a:ext uri="{FF2B5EF4-FFF2-40B4-BE49-F238E27FC236}">
                <a16:creationId xmlns:a16="http://schemas.microsoft.com/office/drawing/2014/main" id="{A3FF5279-06DD-ACF2-43DC-97B15F6519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1" y="1316152"/>
            <a:ext cx="8148991" cy="54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85AA0-58B8-2490-1B74-1B6BDD9A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bromfiets</a:t>
            </a:r>
          </a:p>
        </p:txBody>
      </p:sp>
      <p:pic>
        <p:nvPicPr>
          <p:cNvPr id="5122" name="Picture 2" descr="Reserveonderdelen voor bromfiets &amp; scooter | Louis 🏍">
            <a:extLst>
              <a:ext uri="{FF2B5EF4-FFF2-40B4-BE49-F238E27FC236}">
                <a16:creationId xmlns:a16="http://schemas.microsoft.com/office/drawing/2014/main" id="{245BD825-6E96-FDD2-9958-8D1ED4B418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03" y="1825625"/>
            <a:ext cx="77425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7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82590-E30E-EC4E-DF51-C54F6CC0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helm</a:t>
            </a:r>
          </a:p>
        </p:txBody>
      </p:sp>
      <p:pic>
        <p:nvPicPr>
          <p:cNvPr id="6146" name="Picture 2" descr="Integraalhelm voor op de motor: Dafy-Moto, integraalhelmen voor scooter en  motorfiets">
            <a:extLst>
              <a:ext uri="{FF2B5EF4-FFF2-40B4-BE49-F238E27FC236}">
                <a16:creationId xmlns:a16="http://schemas.microsoft.com/office/drawing/2014/main" id="{9C57F919-3210-8C68-40E2-510A4C2CD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9" y="1690688"/>
            <a:ext cx="4341651" cy="434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A82DE48-F4F0-984F-CF18-2174A9DBC55F}"/>
              </a:ext>
            </a:extLst>
          </p:cNvPr>
          <p:cNvSpPr txBox="1"/>
          <p:nvPr/>
        </p:nvSpPr>
        <p:spPr>
          <a:xfrm>
            <a:off x="6643396" y="2581469"/>
            <a:ext cx="43416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 een motor, bromfiets en snorfiets moet je een helm dragen. Dat is verplicht.</a:t>
            </a:r>
            <a:br>
              <a:rPr lang="nl-NL" sz="3200" dirty="0"/>
            </a:br>
            <a:r>
              <a:rPr lang="nl-NL" sz="3200" dirty="0"/>
              <a:t>Op een fiets is een helm niet verplicht.</a:t>
            </a:r>
          </a:p>
        </p:txBody>
      </p:sp>
    </p:spTree>
    <p:extLst>
      <p:ext uri="{BB962C8B-B14F-4D97-AF65-F5344CB8AC3E}">
        <p14:creationId xmlns:p14="http://schemas.microsoft.com/office/powerpoint/2010/main" val="302211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C187E-F273-9772-24BB-1337AE54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/>
              <a:t>De rijles</a:t>
            </a:r>
          </a:p>
        </p:txBody>
      </p:sp>
      <p:pic>
        <p:nvPicPr>
          <p:cNvPr id="8196" name="Picture 4" descr="Wie vanaf juli rijbewijs haalt, moet na zes maanden verplicht terug naar  rijles">
            <a:extLst>
              <a:ext uri="{FF2B5EF4-FFF2-40B4-BE49-F238E27FC236}">
                <a16:creationId xmlns:a16="http://schemas.microsoft.com/office/drawing/2014/main" id="{543DDECE-72BD-828B-0103-9D1C24C8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9" y="2812724"/>
            <a:ext cx="6319587" cy="35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A61E644-995C-1FFD-6CC5-73A09FEF9A72}"/>
              </a:ext>
            </a:extLst>
          </p:cNvPr>
          <p:cNvSpPr txBox="1"/>
          <p:nvPr/>
        </p:nvSpPr>
        <p:spPr>
          <a:xfrm>
            <a:off x="7613374" y="1858617"/>
            <a:ext cx="3329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Deze vrouw krijgt rijles.</a:t>
            </a:r>
          </a:p>
        </p:txBody>
      </p:sp>
      <p:pic>
        <p:nvPicPr>
          <p:cNvPr id="8198" name="Picture 6" descr="28.800+ Lesauto Stockfoto's, afbeeldingen en royalty-free beelden - iStock  | Rijschool, Rijles, Rijbewijs">
            <a:extLst>
              <a:ext uri="{FF2B5EF4-FFF2-40B4-BE49-F238E27FC236}">
                <a16:creationId xmlns:a16="http://schemas.microsoft.com/office/drawing/2014/main" id="{1982E7E5-20E2-2799-1FCC-E7BE75817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17" y="156903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745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121</Words>
  <Application>Microsoft Office PowerPoint</Application>
  <PresentationFormat>Breedbeeld</PresentationFormat>
  <Paragraphs>35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Het vervoer </vt:lpstr>
      <vt:lpstr>De fiets</vt:lpstr>
      <vt:lpstr>De bakfiets </vt:lpstr>
      <vt:lpstr>De step</vt:lpstr>
      <vt:lpstr>De scooter</vt:lpstr>
      <vt:lpstr>De motor</vt:lpstr>
      <vt:lpstr>De bromfiets</vt:lpstr>
      <vt:lpstr>De helm</vt:lpstr>
      <vt:lpstr>De rijles</vt:lpstr>
      <vt:lpstr>De lesauto</vt:lpstr>
      <vt:lpstr>Afrijden = rijexamen doen</vt:lpstr>
      <vt:lpstr>Het rijbewijs</vt:lpstr>
      <vt:lpstr>De botsing</vt:lpstr>
      <vt:lpstr>Het ongeluk</vt:lpstr>
      <vt:lpstr>De vangrail</vt:lpstr>
      <vt:lpstr>De deuk</vt:lpstr>
      <vt:lpstr>Het verkeersbord</vt:lpstr>
      <vt:lpstr>De voorrang</vt:lpstr>
      <vt:lpstr>Elly: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vervoer </dc:title>
  <dc:creator>Dita Rommelaar</dc:creator>
  <cp:lastModifiedBy>Dita Rommelaar</cp:lastModifiedBy>
  <cp:revision>5</cp:revision>
  <cp:lastPrinted>2023-09-05T07:45:09Z</cp:lastPrinted>
  <dcterms:created xsi:type="dcterms:W3CDTF">2023-09-03T12:55:23Z</dcterms:created>
  <dcterms:modified xsi:type="dcterms:W3CDTF">2024-07-31T18:51:06Z</dcterms:modified>
</cp:coreProperties>
</file>