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3" r:id="rId15"/>
    <p:sldId id="272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50424-D25F-EDCD-8B8E-6E6E3AD78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031550-CC90-43E9-DB9E-6F3290694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DA278-5497-B6EA-A463-644CC2B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5B973F-809A-E7E8-E4EA-4B5D9E93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B4BAD6-DBDC-5C17-A4F9-AEA05481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94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3DC21-EBEC-2AC1-CD90-487283EC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464A42-A418-B183-7DCD-C5124A531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962F9F-1474-C1BC-36AD-C974352F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487661-7E9F-42B0-F525-AE1EA8E1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27A81-DE56-8D0D-6030-42F1A3EF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3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F90B746-AA7A-46D6-C2E8-A2DC3E28B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D920E7-CF92-FD3D-A1FD-54FB43D0E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5D364C-CF9D-70B7-4AD2-C93D6F40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E5DA3E-D3C8-C0EE-1FBD-18ECF3EC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FC5186-A12F-CF53-65C3-E5E9D171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61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7C184-4887-E8B9-F77E-3D76DF68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10BE3-6530-F319-2134-708ABA88C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B2857-D4F4-91C4-E8D8-E86307CA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AA688-4518-C916-F4F2-C016C7D4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B90062-F27D-8A73-69CF-34C7A146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3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56A67-5A50-7535-3676-91FF6909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155A2C-C569-BF58-5837-BE506E77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9E5ADE-2B47-EE08-6DD1-7DA0E56C2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72E0D8-3F2A-6EB0-9020-2D72B1D0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012F02-9FEC-129E-702E-8A763B1B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8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83FE8-A051-8546-48A9-ABEF1725F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0D192C-7105-E8F7-EEAB-2A1DED4EB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235CD8-F533-7A20-526F-FC0BA401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3B4BF5-3546-67F8-585F-98C6F1A4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BCD682-12ED-49D3-8B34-537DE5D3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160699-7743-8B93-DCC4-01FB2493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0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BFD53-5CB5-4B18-36BE-C036009A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85AA94-9C10-2C15-56C4-3B98305ED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F933EB-1DD9-6457-DAB1-AA51327A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184B89-DA1E-DE37-B4B2-A71B2422B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F2BC3C5-1145-DCC9-FB6B-346EBEE82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5F4431D-C1CC-B1E0-7189-454777DE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E2C823-B3EC-9D51-F5B6-44078472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D26E84E-30FC-8C13-D469-F0372488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78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1A74E-A724-836E-8B64-FF0785ED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43E7ED-0DF0-595F-8F49-EE9BB444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1BF970-9026-A910-F952-55A9C1FE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D68B55-6DDE-15F8-2F22-A9A55C70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16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BCAE22C-B90D-B82A-4A2A-DCC0A0FA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EC8000-FBDF-6B88-9E36-A401FD64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51E40F-DD94-CEAA-21DF-64CCADF1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04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EEC89-A62B-02AE-5600-46DC1101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C70E72-8ABF-8087-6EE4-C3C042CF5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B68ECB-60CD-A114-94B2-4B696A6DC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B94BB7-43DE-A9AE-5A8F-42A49982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2F14EA-9C59-11E1-76BB-D99CCE83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52AC5A-03B0-B916-F4C3-E13CDE8B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6ABC3-D367-56B0-880C-AB05FDF6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2D4201-1F18-7CEB-9AF1-5D181CDD4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DCDB96-FB24-3653-EACB-C4C491540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BF148E-8D73-4B0B-99D1-487ED314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236D2C-0D42-6E2A-01C6-F053CD32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5F0B0-7D43-3986-034F-95D649C9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34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7AC315-3F79-E9AA-49EA-E7F4ABBC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38A8DE-3219-9830-6547-1C5B57A9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BAFFE-539B-D9FF-18DB-628817D1E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DAE01-B831-4414-8420-A03D8DA0F6F4}" type="datetimeFigureOut">
              <a:rPr lang="nl-NL" smtClean="0"/>
              <a:t>26-1-2024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60ED7B-7CD7-9BFF-6088-DBD6A14D0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533830-9BDE-A8BE-F66B-F676F7F2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EC09-B6BF-494C-B765-C32BE2CFD9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3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252C6-73D6-5DE7-E037-65361F033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3585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/>
              <a:t>Bij </a:t>
            </a:r>
            <a:r>
              <a:rPr lang="nl-NL" b="1"/>
              <a:t>de dokter 1</a:t>
            </a:r>
            <a:endParaRPr lang="nl-NL" b="1" dirty="0"/>
          </a:p>
        </p:txBody>
      </p:sp>
      <p:pic>
        <p:nvPicPr>
          <p:cNvPr id="1026" name="Picture 2" descr="NT2 - A1 - Spreken - Les 7 - NT2 TaalMenu">
            <a:extLst>
              <a:ext uri="{FF2B5EF4-FFF2-40B4-BE49-F238E27FC236}">
                <a16:creationId xmlns:a16="http://schemas.microsoft.com/office/drawing/2014/main" id="{ECF51874-C112-46B8-3F2C-39357AF9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92" y="1336301"/>
            <a:ext cx="4433333" cy="47820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4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gitale thermometer - Type: Oraal Display: LCD Kleur: Wit, blauw  Meetbereik: 34-42°C">
            <a:extLst>
              <a:ext uri="{FF2B5EF4-FFF2-40B4-BE49-F238E27FC236}">
                <a16:creationId xmlns:a16="http://schemas.microsoft.com/office/drawing/2014/main" id="{B0AA856C-56BE-8BDF-1709-50A1D3CE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82" y="1539548"/>
            <a:ext cx="5099084" cy="509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FA Brooze analoge thermometer">
            <a:extLst>
              <a:ext uri="{FF2B5EF4-FFF2-40B4-BE49-F238E27FC236}">
                <a16:creationId xmlns:a16="http://schemas.microsoft.com/office/drawing/2014/main" id="{2FBC11CF-132F-136A-04C6-A11E64BF40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70" y="528733"/>
            <a:ext cx="1054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eteorologie Thermometer Celsius Fahrenheit Stockvectorkunst en meer  beelden van Thermometer - Thermometer, Vectorafbeelding, Warmte - iStock">
            <a:extLst>
              <a:ext uri="{FF2B5EF4-FFF2-40B4-BE49-F238E27FC236}">
                <a16:creationId xmlns:a16="http://schemas.microsoft.com/office/drawing/2014/main" id="{BA9929CC-EBC2-C4FE-82A6-DB2D38A9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736" y="699794"/>
            <a:ext cx="1254254" cy="3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4F7EBC4-63D6-AE74-1BFA-E5C0B2E223F4}"/>
              </a:ext>
            </a:extLst>
          </p:cNvPr>
          <p:cNvSpPr txBox="1"/>
          <p:nvPr/>
        </p:nvSpPr>
        <p:spPr>
          <a:xfrm>
            <a:off x="1032387" y="835742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dirty="0"/>
              <a:t>De thermometer</a:t>
            </a:r>
          </a:p>
        </p:txBody>
      </p:sp>
    </p:spTree>
    <p:extLst>
      <p:ext uri="{BB962C8B-B14F-4D97-AF65-F5344CB8AC3E}">
        <p14:creationId xmlns:p14="http://schemas.microsoft.com/office/powerpoint/2010/main" val="115795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D7AA8-100E-CA94-FEB8-F6FFDF4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huisarts</a:t>
            </a:r>
          </a:p>
        </p:txBody>
      </p:sp>
      <p:pic>
        <p:nvPicPr>
          <p:cNvPr id="10242" name="Picture 2" descr="Patiënt onthoudt niets van consult arts - De Hulpdokter">
            <a:extLst>
              <a:ext uri="{FF2B5EF4-FFF2-40B4-BE49-F238E27FC236}">
                <a16:creationId xmlns:a16="http://schemas.microsoft.com/office/drawing/2014/main" id="{826BDC6E-7ED5-BBDE-14BF-7FA9E5A37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901" r="8733" b="3663"/>
          <a:stretch/>
        </p:blipFill>
        <p:spPr bwMode="auto">
          <a:xfrm>
            <a:off x="3628103" y="1115369"/>
            <a:ext cx="6685940" cy="50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29A9C-29CF-8857-46D2-9B6EB473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Een afspraak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2A1D65-248E-6F6C-FE37-D0986D73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182562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az-Cyrl-AZ" sz="3600" dirty="0"/>
              <a:t>Призначати зустріч</a:t>
            </a:r>
            <a:r>
              <a:rPr lang="nl-NL" dirty="0"/>
              <a:t>			</a:t>
            </a:r>
            <a:r>
              <a:rPr lang="nl-NL" sz="4000" dirty="0" err="1"/>
              <a:t>Haga</a:t>
            </a:r>
            <a:r>
              <a:rPr lang="nl-NL" sz="4000" dirty="0"/>
              <a:t> </a:t>
            </a:r>
            <a:r>
              <a:rPr lang="nl-NL" sz="4000" dirty="0" err="1"/>
              <a:t>una</a:t>
            </a:r>
            <a:r>
              <a:rPr lang="nl-NL" sz="4000" dirty="0"/>
              <a:t> </a:t>
            </a:r>
            <a:r>
              <a:rPr lang="nl-NL" sz="4000" dirty="0" err="1"/>
              <a:t>cita</a:t>
            </a:r>
            <a:endParaRPr lang="nl-NL" sz="4000" dirty="0"/>
          </a:p>
          <a:p>
            <a:endParaRPr lang="nl-NL" dirty="0"/>
          </a:p>
          <a:p>
            <a:r>
              <a:rPr lang="ar-AE" sz="4000" dirty="0"/>
              <a:t>إحجز موعد</a:t>
            </a:r>
            <a:r>
              <a:rPr lang="nl-NL" sz="4000" dirty="0"/>
              <a:t>					</a:t>
            </a:r>
            <a:r>
              <a:rPr lang="nl-NL" sz="4000" dirty="0" err="1"/>
              <a:t>Umówić</a:t>
            </a:r>
            <a:r>
              <a:rPr lang="nl-NL" sz="4000" dirty="0"/>
              <a:t> </a:t>
            </a:r>
            <a:r>
              <a:rPr lang="nl-NL" sz="4000" dirty="0" err="1"/>
              <a:t>się</a:t>
            </a: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r>
              <a:rPr lang="am-ET" sz="4000" dirty="0"/>
              <a:t>ቆጸራ ውሰድ</a:t>
            </a:r>
            <a:endParaRPr lang="nl-NL" sz="4000" dirty="0"/>
          </a:p>
          <a:p>
            <a:endParaRPr lang="nl-NL" sz="4000" dirty="0"/>
          </a:p>
          <a:p>
            <a:r>
              <a:rPr lang="nl-NL" sz="4000" dirty="0" err="1"/>
              <a:t>Randevu</a:t>
            </a:r>
            <a:r>
              <a:rPr lang="nl-NL" sz="4000" dirty="0"/>
              <a:t> al</a:t>
            </a:r>
          </a:p>
        </p:txBody>
      </p:sp>
      <p:pic>
        <p:nvPicPr>
          <p:cNvPr id="11266" name="Picture 2" descr="Afspraak Maken - Huisartsenpraktijk Zwelef">
            <a:extLst>
              <a:ext uri="{FF2B5EF4-FFF2-40B4-BE49-F238E27FC236}">
                <a16:creationId xmlns:a16="http://schemas.microsoft.com/office/drawing/2014/main" id="{C7F6C152-E6C6-E07F-C146-85DC1EB7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61" y="3884727"/>
            <a:ext cx="3078129" cy="2565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genda - GreenStory">
            <a:extLst>
              <a:ext uri="{FF2B5EF4-FFF2-40B4-BE49-F238E27FC236}">
                <a16:creationId xmlns:a16="http://schemas.microsoft.com/office/drawing/2014/main" id="{0B656A42-C514-262F-18CE-BFF9373D9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0" r="658" b="14694"/>
          <a:stretch/>
        </p:blipFill>
        <p:spPr bwMode="auto">
          <a:xfrm>
            <a:off x="5458407" y="4470637"/>
            <a:ext cx="2789853" cy="1979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3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F295A-51B0-6118-4ADD-0A756076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assistente</a:t>
            </a:r>
          </a:p>
        </p:txBody>
      </p:sp>
      <p:pic>
        <p:nvPicPr>
          <p:cNvPr id="16386" name="Picture 2" descr="Ik heb alleen een assistente gesproken.">
            <a:extLst>
              <a:ext uri="{FF2B5EF4-FFF2-40B4-BE49-F238E27FC236}">
                <a16:creationId xmlns:a16="http://schemas.microsoft.com/office/drawing/2014/main" id="{801050EB-5F17-385C-1691-0AC31917A7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80" y="1075175"/>
            <a:ext cx="3917507" cy="295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aarom stelt de doktersassistent zoveel vragen?' | Gezondheid | NU.nl">
            <a:extLst>
              <a:ext uri="{FF2B5EF4-FFF2-40B4-BE49-F238E27FC236}">
                <a16:creationId xmlns:a16="http://schemas.microsoft.com/office/drawing/2014/main" id="{B5FC1F47-4C4A-1C8F-5E8F-941C3D37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" y="2595104"/>
            <a:ext cx="5788089" cy="32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395AD-87AB-692E-1BFE-3285CAEB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Een afspraak maken met de 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FCBD0-8C9D-44D4-9905-5807BEF9D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Goedemorgen. Wat kan ik voor u doen?</a:t>
            </a:r>
          </a:p>
          <a:p>
            <a:r>
              <a:rPr lang="nl-NL" dirty="0">
                <a:solidFill>
                  <a:srgbClr val="FF0000"/>
                </a:solidFill>
              </a:rPr>
              <a:t>Ik wil graag een afspraak maken met de huisarts.</a:t>
            </a:r>
          </a:p>
          <a:p>
            <a:r>
              <a:rPr lang="nl-NL" dirty="0"/>
              <a:t>Wat zijn de klachten?</a:t>
            </a:r>
          </a:p>
          <a:p>
            <a:r>
              <a:rPr lang="nl-NL" dirty="0">
                <a:solidFill>
                  <a:srgbClr val="FF0000"/>
                </a:solidFill>
              </a:rPr>
              <a:t>Ik heb al een week buikpijn. </a:t>
            </a:r>
          </a:p>
          <a:p>
            <a:r>
              <a:rPr lang="nl-NL" dirty="0"/>
              <a:t>Kunt u dinsdag om half 9?</a:t>
            </a:r>
          </a:p>
          <a:p>
            <a:r>
              <a:rPr lang="nl-NL" dirty="0">
                <a:solidFill>
                  <a:srgbClr val="FF0000"/>
                </a:solidFill>
              </a:rPr>
              <a:t>Ja dat is goed. Dank u wel!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8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8B8C1-CF9B-4AF8-7FE6-7BE7436F1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Een afspraak maken bij de huisarts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96074F-61A8-5655-D5E4-97794B89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De assistente:	Goedemorgen</a:t>
            </a:r>
          </a:p>
          <a:p>
            <a:pPr marL="0" indent="0">
              <a:buNone/>
            </a:pPr>
            <a:r>
              <a:rPr lang="nl-NL" dirty="0"/>
              <a:t>Mustafa:		Goedemorgen</a:t>
            </a:r>
          </a:p>
          <a:p>
            <a:pPr marL="0" indent="0">
              <a:buNone/>
            </a:pPr>
            <a:r>
              <a:rPr lang="nl-NL" dirty="0"/>
              <a:t>De assistente:	Waar kan ik u mee helpen?</a:t>
            </a:r>
          </a:p>
          <a:p>
            <a:pPr marL="0" indent="0">
              <a:buNone/>
            </a:pPr>
            <a:r>
              <a:rPr lang="nl-NL" dirty="0"/>
              <a:t>Mustafa:		Ik heb al 5 dagen hoofdpijn. </a:t>
            </a:r>
          </a:p>
          <a:p>
            <a:pPr marL="0" indent="0">
              <a:buNone/>
            </a:pPr>
            <a:r>
              <a:rPr lang="nl-NL" dirty="0"/>
              <a:t>De assistente:	Heeft u ook paracetamol gehad?</a:t>
            </a:r>
          </a:p>
          <a:p>
            <a:pPr marL="0" indent="0">
              <a:buNone/>
            </a:pPr>
            <a:r>
              <a:rPr lang="nl-NL" dirty="0"/>
              <a:t>Mustafa:		Ja, elke dag. Maar de hoofdpijn gaat niet weg.</a:t>
            </a:r>
          </a:p>
          <a:p>
            <a:pPr marL="0" indent="0">
              <a:buNone/>
            </a:pPr>
            <a:r>
              <a:rPr lang="nl-NL" dirty="0"/>
              <a:t>			Kan ik een afspraak maken met de huisarts?</a:t>
            </a:r>
          </a:p>
          <a:p>
            <a:pPr marL="0" indent="0">
              <a:buNone/>
            </a:pPr>
            <a:r>
              <a:rPr lang="nl-NL" dirty="0"/>
              <a:t>Assistente:		Dat is goed. Kunt u morgen om 10 uur komen?</a:t>
            </a:r>
          </a:p>
          <a:p>
            <a:pPr marL="0" indent="0">
              <a:buNone/>
            </a:pPr>
            <a:r>
              <a:rPr lang="nl-NL" dirty="0"/>
              <a:t>Mustafa:		Ja dat kan. Dank u wel. Tot morgen!</a:t>
            </a:r>
          </a:p>
        </p:txBody>
      </p:sp>
    </p:spTree>
    <p:extLst>
      <p:ext uri="{BB962C8B-B14F-4D97-AF65-F5344CB8AC3E}">
        <p14:creationId xmlns:p14="http://schemas.microsoft.com/office/powerpoint/2010/main" val="1045933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A729C-3D13-BB8F-DD0F-1807B98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hoofdpijn</a:t>
            </a:r>
          </a:p>
        </p:txBody>
      </p:sp>
      <p:pic>
        <p:nvPicPr>
          <p:cNvPr id="1026" name="Picture 2" descr="Hulp bij hoofdpijn vanuit de nek | Chiropractie Kennemerland Haarlem">
            <a:extLst>
              <a:ext uri="{FF2B5EF4-FFF2-40B4-BE49-F238E27FC236}">
                <a16:creationId xmlns:a16="http://schemas.microsoft.com/office/drawing/2014/main" id="{2CB11A2D-6ACF-53EB-2D05-9EE387557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03" y="2556386"/>
            <a:ext cx="5303682" cy="35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83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A729C-3D13-BB8F-DD0F-1807B98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keelpijn</a:t>
            </a:r>
          </a:p>
        </p:txBody>
      </p:sp>
      <p:pic>
        <p:nvPicPr>
          <p:cNvPr id="13314" name="Picture 2" descr="Last van keelpijn? Met deze truc ben je er in no-time vanaf | Koken &amp; Eten  | AD.nl">
            <a:extLst>
              <a:ext uri="{FF2B5EF4-FFF2-40B4-BE49-F238E27FC236}">
                <a16:creationId xmlns:a16="http://schemas.microsoft.com/office/drawing/2014/main" id="{46285360-BA6A-CE31-DF12-03AEA77A4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91" y="1819470"/>
            <a:ext cx="6355984" cy="42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6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819E3-2A2D-2A43-445F-1269E217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buikpijn</a:t>
            </a:r>
          </a:p>
        </p:txBody>
      </p:sp>
      <p:pic>
        <p:nvPicPr>
          <p:cNvPr id="14338" name="Picture 2" descr="Buikpijn: van steken tot krampen | Gezondheidsnet">
            <a:extLst>
              <a:ext uri="{FF2B5EF4-FFF2-40B4-BE49-F238E27FC236}">
                <a16:creationId xmlns:a16="http://schemas.microsoft.com/office/drawing/2014/main" id="{27A76AFA-2686-030C-7ACC-91C5A0E018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73" y="1943586"/>
            <a:ext cx="714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77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BA14F-31B3-383B-28C8-660D85B7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rugpijn</a:t>
            </a:r>
          </a:p>
        </p:txBody>
      </p:sp>
      <p:pic>
        <p:nvPicPr>
          <p:cNvPr id="15362" name="Picture 2" descr="Lage rugpijn: Lees hier de oplossing | Fysiogroep Waterland">
            <a:extLst>
              <a:ext uri="{FF2B5EF4-FFF2-40B4-BE49-F238E27FC236}">
                <a16:creationId xmlns:a16="http://schemas.microsoft.com/office/drawing/2014/main" id="{257E8A02-58D8-4CF6-745F-F5E93330D1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04" y="1956253"/>
            <a:ext cx="6173693" cy="435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1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512CC-48A5-E444-3192-88C6E1F1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Ziek </a:t>
            </a:r>
          </a:p>
        </p:txBody>
      </p:sp>
      <p:pic>
        <p:nvPicPr>
          <p:cNvPr id="2050" name="Picture 2" descr="Wat moeten mijn ouders doen als ik ziek ben? - Teylingen College -  Leeuwenhorst">
            <a:extLst>
              <a:ext uri="{FF2B5EF4-FFF2-40B4-BE49-F238E27FC236}">
                <a16:creationId xmlns:a16="http://schemas.microsoft.com/office/drawing/2014/main" id="{D46C0F7E-A4A0-E61C-F057-AE6A524E0F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2" y="447980"/>
            <a:ext cx="6675804" cy="57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84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DBF23-FA62-7ED9-F28C-502E972F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74493"/>
            <a:ext cx="9144000" cy="637611"/>
          </a:xfrm>
        </p:spPr>
        <p:txBody>
          <a:bodyPr>
            <a:noAutofit/>
          </a:bodyPr>
          <a:lstStyle/>
          <a:p>
            <a:r>
              <a:rPr lang="nl-NL" sz="4800" b="1" dirty="0"/>
              <a:t>Zinnen maken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0B6956-9C5C-54CC-8399-273A0B550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420" y="1390261"/>
            <a:ext cx="10503159" cy="5066523"/>
          </a:xfrm>
        </p:spPr>
        <p:txBody>
          <a:bodyPr/>
          <a:lstStyle/>
          <a:p>
            <a:pPr algn="l"/>
            <a:r>
              <a:rPr lang="nl-NL" dirty="0"/>
              <a:t>ga			</a:t>
            </a:r>
            <a:r>
              <a:rPr lang="nl-NL" b="1" u="sng" dirty="0"/>
              <a:t>Ik</a:t>
            </a:r>
            <a:r>
              <a:rPr lang="nl-NL" dirty="0"/>
              <a:t> 			de dokter		naar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is			misselijk		erg			</a:t>
            </a:r>
            <a:r>
              <a:rPr lang="nl-NL" b="1" u="sng" dirty="0"/>
              <a:t>Sam</a:t>
            </a:r>
          </a:p>
          <a:p>
            <a:pPr algn="l"/>
            <a:endParaRPr lang="nl-NL" b="1" u="sng" dirty="0"/>
          </a:p>
          <a:p>
            <a:pPr algn="l"/>
            <a:r>
              <a:rPr lang="nl-NL" b="1" u="sng" dirty="0"/>
              <a:t>Wij</a:t>
            </a:r>
            <a:r>
              <a:rPr lang="nl-NL" dirty="0"/>
              <a:t>			een afspraak		maken			met de dokter</a:t>
            </a:r>
          </a:p>
          <a:p>
            <a:pPr algn="l"/>
            <a:endParaRPr lang="nl-NL" b="1" u="sng" dirty="0"/>
          </a:p>
          <a:p>
            <a:pPr algn="l"/>
            <a:r>
              <a:rPr lang="nl-NL" dirty="0"/>
              <a:t>gevallen		is		</a:t>
            </a:r>
            <a:r>
              <a:rPr lang="nl-NL" b="1" u="sng" dirty="0"/>
              <a:t>Mijn zoon</a:t>
            </a:r>
            <a:r>
              <a:rPr lang="nl-NL" dirty="0"/>
              <a:t>			op zijn hoofd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zijn			uw		</a:t>
            </a:r>
            <a:r>
              <a:rPr lang="nl-NL" b="1" u="sng" dirty="0"/>
              <a:t>Wat</a:t>
            </a:r>
            <a:r>
              <a:rPr lang="nl-NL" dirty="0"/>
              <a:t>				</a:t>
            </a:r>
            <a:r>
              <a:rPr lang="nl-NL"/>
              <a:t>klachten?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naar de dokter?	</a:t>
            </a:r>
            <a:r>
              <a:rPr lang="nl-NL" b="1" u="sng" dirty="0"/>
              <a:t>Waarom</a:t>
            </a:r>
            <a:r>
              <a:rPr lang="nl-NL" dirty="0"/>
              <a:t>	jij 				ga</a:t>
            </a:r>
          </a:p>
        </p:txBody>
      </p:sp>
    </p:spTree>
    <p:extLst>
      <p:ext uri="{BB962C8B-B14F-4D97-AF65-F5344CB8AC3E}">
        <p14:creationId xmlns:p14="http://schemas.microsoft.com/office/powerpoint/2010/main" val="158968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39EEB-DA0B-4C3B-AD7F-06E82909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70239" cy="1325563"/>
          </a:xfrm>
        </p:spPr>
        <p:txBody>
          <a:bodyPr/>
          <a:lstStyle/>
          <a:p>
            <a:r>
              <a:rPr lang="nl-NL" b="1" dirty="0"/>
              <a:t>Zoek de 5 verschillen</a:t>
            </a:r>
          </a:p>
        </p:txBody>
      </p:sp>
      <p:pic>
        <p:nvPicPr>
          <p:cNvPr id="1026" name="Picture 2" descr="Zoek verschillen onderwijsspel voor kinderen kleine jongen dokter">
            <a:extLst>
              <a:ext uri="{FF2B5EF4-FFF2-40B4-BE49-F238E27FC236}">
                <a16:creationId xmlns:a16="http://schemas.microsoft.com/office/drawing/2014/main" id="{848B2951-D23A-93B3-7F8D-0AC49C985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2559" r="-3778" b="28524"/>
          <a:stretch/>
        </p:blipFill>
        <p:spPr bwMode="auto">
          <a:xfrm>
            <a:off x="3427267" y="731273"/>
            <a:ext cx="8066642" cy="53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15C236C-1CBA-D48E-E61A-7666DD16B3E8}"/>
              </a:ext>
            </a:extLst>
          </p:cNvPr>
          <p:cNvSpPr txBox="1"/>
          <p:nvPr/>
        </p:nvSpPr>
        <p:spPr>
          <a:xfrm>
            <a:off x="9733935" y="5757394"/>
            <a:ext cx="112087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8509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AEE223-B4C1-B204-AEC8-7951DB69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1781"/>
            <a:ext cx="10515600" cy="5695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1200" dirty="0"/>
              <a:t>Spel: iedere deelnemer krijgt een kaartje uit het doosje “Gezondheid”.  Daarna vertelt iedereen om de beurt welk kaartje hij of zij heeft: “Ik heb de voet”, enz.</a:t>
            </a:r>
            <a:br>
              <a:rPr lang="nl-NL" sz="1200" dirty="0"/>
            </a:br>
            <a:r>
              <a:rPr lang="nl-NL" sz="1200" dirty="0"/>
              <a:t>Daarna lopen de deelnemers rond. Ze laten hun kaartje niet zien. Als ze denken dat ze weten welk kaartje iemand heeft, vragen ze: “Heb jij de keel?” De ander antwoordt in een hele zin: “ja ik heb…” of “Nee, ik heb … niet”.</a:t>
            </a:r>
            <a:br>
              <a:rPr lang="nl-NL" sz="1200" dirty="0"/>
            </a:br>
            <a:r>
              <a:rPr lang="nl-NL" sz="1200" dirty="0"/>
              <a:t>Als iemand zijn kaartje kwijt is, gaat hij zitten.</a:t>
            </a:r>
          </a:p>
          <a:p>
            <a:pPr marL="0" indent="0">
              <a:buNone/>
            </a:pPr>
            <a:r>
              <a:rPr lang="nl-NL" sz="1200" dirty="0"/>
              <a:t>Onderstaande woorden zijn de uitgedeelde kaartjes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oor					de voet</a:t>
            </a:r>
          </a:p>
          <a:p>
            <a:pPr marL="0" indent="0">
              <a:buNone/>
            </a:pPr>
            <a:r>
              <a:rPr lang="nl-NL" dirty="0"/>
              <a:t>Het oog					de keel</a:t>
            </a:r>
          </a:p>
          <a:p>
            <a:pPr marL="0" indent="0">
              <a:buNone/>
            </a:pPr>
            <a:r>
              <a:rPr lang="nl-NL" dirty="0"/>
              <a:t>De schouder					de mond</a:t>
            </a:r>
          </a:p>
          <a:p>
            <a:pPr marL="0" indent="0">
              <a:buNone/>
            </a:pPr>
            <a:r>
              <a:rPr lang="nl-NL" dirty="0"/>
              <a:t>De knie					de neus</a:t>
            </a:r>
          </a:p>
          <a:p>
            <a:pPr marL="0" indent="0">
              <a:buNone/>
            </a:pPr>
            <a:r>
              <a:rPr lang="nl-NL" dirty="0"/>
              <a:t>De rug					de thermometer</a:t>
            </a:r>
          </a:p>
          <a:p>
            <a:pPr marL="0" indent="0">
              <a:buNone/>
            </a:pPr>
            <a:r>
              <a:rPr lang="nl-NL" dirty="0"/>
              <a:t>De enkel					</a:t>
            </a:r>
          </a:p>
          <a:p>
            <a:pPr marL="0" indent="0">
              <a:buNone/>
            </a:pPr>
            <a:r>
              <a:rPr lang="nl-NL" dirty="0"/>
              <a:t>De buik					het bloed</a:t>
            </a:r>
          </a:p>
          <a:p>
            <a:pPr marL="0" indent="0">
              <a:buNone/>
            </a:pPr>
            <a:r>
              <a:rPr lang="nl-NL" dirty="0"/>
              <a:t>De vinger					de nek</a:t>
            </a:r>
          </a:p>
        </p:txBody>
      </p:sp>
    </p:spTree>
    <p:extLst>
      <p:ext uri="{BB962C8B-B14F-4D97-AF65-F5344CB8AC3E}">
        <p14:creationId xmlns:p14="http://schemas.microsoft.com/office/powerpoint/2010/main" val="1700605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EE54E-F112-6B5F-A515-2AED0F42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787"/>
            <a:ext cx="10515600" cy="5754176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91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512CC-48A5-E444-3192-88C6E1F1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griep</a:t>
            </a:r>
          </a:p>
        </p:txBody>
      </p:sp>
      <p:pic>
        <p:nvPicPr>
          <p:cNvPr id="3074" name="Picture 2" descr="Griep - GGD Fryslân">
            <a:extLst>
              <a:ext uri="{FF2B5EF4-FFF2-40B4-BE49-F238E27FC236}">
                <a16:creationId xmlns:a16="http://schemas.microsoft.com/office/drawing/2014/main" id="{B20F00F5-8EBC-5A71-FF18-9B404F5DDC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80" y="1592943"/>
            <a:ext cx="65150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198DE-131F-EDA0-681C-12BEFE99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Verkouden </a:t>
            </a:r>
          </a:p>
        </p:txBody>
      </p:sp>
      <p:pic>
        <p:nvPicPr>
          <p:cNvPr id="4098" name="Picture 2" descr="Koutje gevat? Zo zit het met het weer en verkoudheid!">
            <a:extLst>
              <a:ext uri="{FF2B5EF4-FFF2-40B4-BE49-F238E27FC236}">
                <a16:creationId xmlns:a16="http://schemas.microsoft.com/office/drawing/2014/main" id="{ED24D9A5-BFDC-B16E-BC4B-EB33F36E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099" y="1464905"/>
            <a:ext cx="6651140" cy="44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9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E68EB-DC41-8286-AFF1-5ADFF7D9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zakdoek</a:t>
            </a:r>
          </a:p>
        </p:txBody>
      </p:sp>
      <p:pic>
        <p:nvPicPr>
          <p:cNvPr id="5122" name="Picture 2" descr="Zakdoek – Dick van der Plas">
            <a:extLst>
              <a:ext uri="{FF2B5EF4-FFF2-40B4-BE49-F238E27FC236}">
                <a16:creationId xmlns:a16="http://schemas.microsoft.com/office/drawing/2014/main" id="{CCFCD9E6-4E93-07EE-FF39-17EFCDAF05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61" y="605638"/>
            <a:ext cx="5167701" cy="449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7FCE969-E061-84AD-00BA-00260CBA1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2" r="34" b="25859"/>
          <a:stretch/>
        </p:blipFill>
        <p:spPr bwMode="auto">
          <a:xfrm>
            <a:off x="3107094" y="2373241"/>
            <a:ext cx="2737174" cy="130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2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7260BE-DC96-CD65-90A4-2C7CFF5C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Niezen </a:t>
            </a:r>
          </a:p>
        </p:txBody>
      </p:sp>
      <p:pic>
        <p:nvPicPr>
          <p:cNvPr id="6146" name="Picture 2" descr="Hand getrokken doodle kind griep afbeelding. Cartoon kind niezen  illustratie clipart - Etsy Nederland">
            <a:extLst>
              <a:ext uri="{FF2B5EF4-FFF2-40B4-BE49-F238E27FC236}">
                <a16:creationId xmlns:a16="http://schemas.microsoft.com/office/drawing/2014/main" id="{01D77C8F-6D61-7198-BCA5-FDCFE9E87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94" y="658876"/>
            <a:ext cx="6614881" cy="43983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9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015EE-095F-9D4C-8BDB-179B74266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Hoesten</a:t>
            </a:r>
          </a:p>
        </p:txBody>
      </p:sp>
      <p:pic>
        <p:nvPicPr>
          <p:cNvPr id="7170" name="Picture 2" descr="Niet kunnen slapen door hoesten - Wat te doen? Lees deze tips!">
            <a:extLst>
              <a:ext uri="{FF2B5EF4-FFF2-40B4-BE49-F238E27FC236}">
                <a16:creationId xmlns:a16="http://schemas.microsoft.com/office/drawing/2014/main" id="{9ACACC83-FD6A-4A43-FFD2-D650F05723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5" t="73" r="17771" b="-1"/>
          <a:stretch/>
        </p:blipFill>
        <p:spPr bwMode="auto">
          <a:xfrm>
            <a:off x="5579707" y="876572"/>
            <a:ext cx="4217437" cy="51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3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D0F56-A4F3-05E6-03AA-F306EFC5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Hoesten en niezen in je </a:t>
            </a:r>
            <a:r>
              <a:rPr lang="nl-NL" b="1" dirty="0" err="1"/>
              <a:t>elleboog</a:t>
            </a:r>
            <a:endParaRPr lang="nl-NL" b="1" dirty="0"/>
          </a:p>
        </p:txBody>
      </p:sp>
      <p:pic>
        <p:nvPicPr>
          <p:cNvPr id="8194" name="Picture 2" descr="Koronavirüs - Pharos">
            <a:extLst>
              <a:ext uri="{FF2B5EF4-FFF2-40B4-BE49-F238E27FC236}">
                <a16:creationId xmlns:a16="http://schemas.microsoft.com/office/drawing/2014/main" id="{2A415A5C-D2A7-0597-0439-11E8449AB9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34" y="1862947"/>
            <a:ext cx="54725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5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3B4F8-1A06-917C-43D4-60092D2C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/>
              <a:t>De koorts</a:t>
            </a:r>
          </a:p>
        </p:txBody>
      </p:sp>
      <p:pic>
        <p:nvPicPr>
          <p:cNvPr id="1028" name="Picture 4" descr="Koorts -">
            <a:extLst>
              <a:ext uri="{FF2B5EF4-FFF2-40B4-BE49-F238E27FC236}">
                <a16:creationId xmlns:a16="http://schemas.microsoft.com/office/drawing/2014/main" id="{34F45106-0CF6-C15A-DD3E-E4F799E5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7875"/>
            <a:ext cx="5386849" cy="435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394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483</Words>
  <Application>Microsoft Office PowerPoint</Application>
  <PresentationFormat>Breedbeeld</PresentationFormat>
  <Paragraphs>66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Kantoorthema</vt:lpstr>
      <vt:lpstr>Bij de dokter 1</vt:lpstr>
      <vt:lpstr>Ziek </vt:lpstr>
      <vt:lpstr>De griep</vt:lpstr>
      <vt:lpstr>Verkouden </vt:lpstr>
      <vt:lpstr>De zakdoek</vt:lpstr>
      <vt:lpstr>Niezen </vt:lpstr>
      <vt:lpstr>Hoesten</vt:lpstr>
      <vt:lpstr>Hoesten en niezen in je elleboog</vt:lpstr>
      <vt:lpstr>De koorts</vt:lpstr>
      <vt:lpstr>PowerPoint-presentatie</vt:lpstr>
      <vt:lpstr>De huisarts</vt:lpstr>
      <vt:lpstr>Een afspraak maken</vt:lpstr>
      <vt:lpstr>De assistente</vt:lpstr>
      <vt:lpstr>Een afspraak maken met de huisarts</vt:lpstr>
      <vt:lpstr>Een afspraak maken bij de huisarts</vt:lpstr>
      <vt:lpstr>De hoofdpijn</vt:lpstr>
      <vt:lpstr>De keelpijn</vt:lpstr>
      <vt:lpstr>De buikpijn</vt:lpstr>
      <vt:lpstr>De rugpijn</vt:lpstr>
      <vt:lpstr>Zinnen maken</vt:lpstr>
      <vt:lpstr>Zoek de 5 verschillen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 de dokter</dc:title>
  <dc:creator>Dita Rommelaar</dc:creator>
  <cp:lastModifiedBy>Dita Rommelaar</cp:lastModifiedBy>
  <cp:revision>5</cp:revision>
  <cp:lastPrinted>2024-01-26T07:49:31Z</cp:lastPrinted>
  <dcterms:created xsi:type="dcterms:W3CDTF">2024-01-07T07:34:19Z</dcterms:created>
  <dcterms:modified xsi:type="dcterms:W3CDTF">2024-01-26T11:56:06Z</dcterms:modified>
</cp:coreProperties>
</file>