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73" r:id="rId4"/>
    <p:sldId id="257" r:id="rId5"/>
    <p:sldId id="258" r:id="rId6"/>
    <p:sldId id="260" r:id="rId7"/>
    <p:sldId id="261" r:id="rId8"/>
    <p:sldId id="259" r:id="rId9"/>
    <p:sldId id="266" r:id="rId10"/>
    <p:sldId id="267" r:id="rId11"/>
    <p:sldId id="262" r:id="rId12"/>
    <p:sldId id="263" r:id="rId13"/>
    <p:sldId id="265" r:id="rId14"/>
    <p:sldId id="264" r:id="rId15"/>
    <p:sldId id="268" r:id="rId16"/>
    <p:sldId id="271" r:id="rId17"/>
    <p:sldId id="270" r:id="rId18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C51D8-742A-4F0A-9AF4-2ECF3B517B6C}" v="2" dt="2026-04-27T15:04:42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1599B-EAE1-F161-8EF6-72C33EB0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18202D-1E5B-1858-D6D3-DED56A0CB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2E6CB6-D089-E7D1-1E9D-50ED97E3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E14BB1-16D3-6E04-840B-43031C9F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C33A5-5A2B-3B75-06F0-FD7ACA06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77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B1BB4-BA69-A2B8-CF9D-97A302AC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28075D-28A6-7F44-F11D-352FC5F55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B4745C-5D54-AF3A-D8E8-DE69015F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18EDB-4EF7-DF33-2321-10E47E09A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0A3F9A-B243-65A8-CD31-906C6CD0A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40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FFF6D0D-FE24-64E5-45D4-110D4834F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C62F76-7FA3-1E8C-7642-2C4367DE2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2C5F5F-77AA-F81C-85CD-49B64DE8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28C3FC-8CED-5223-12C4-50B1E656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C84B32-1DA1-1A7B-0282-B1AE4460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45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2EA-361C-41EC-10B6-F724438C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07B90-2E23-E6C8-562E-13655E7F0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481E23-64D6-F759-9E3B-F74D531A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A96C44-DF13-667A-252C-2B508866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412468-B715-B157-06E6-6222E11B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588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279E5-B871-6523-15EB-3A24EB48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F98BB7-DEA0-26EC-A47C-51BBB528D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A1CEEC-8C25-F9F2-D93F-4F9CE435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EBE067-7213-509E-1B8A-465DE9AF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C0374D-A75C-B091-AC79-A26BC45D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16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A648F-EF01-6C76-F2EB-B45A9844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9C2B5-9570-F375-5C55-B8DCCB542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FE74BF-E297-D8BC-96A9-F093A95C1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A979E0-0770-A0F7-EA41-0DD9B4DF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2757DF-50C9-A1DA-6DCD-A68C4BAC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2495AE-4E75-A61E-C01B-FC4F2AF2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7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295A8-A5E6-CAA8-74E3-058F985E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821F96-6210-5350-4405-15D870A18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C5884ED-B98C-47AF-1715-7E0541632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6C3FFD-83ED-7EEE-52E7-2CC927C37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2C9D898-A29B-8E1E-0BA9-CBC7D0738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D114FFB-D614-F742-63DA-DABA1A97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1C49EF-B6C4-7215-69DA-BA04A511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E1D535-A432-A12E-9DD0-E4C1C039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7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D1603-42D2-74A8-6212-A96A59F7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133C9B2-9C6C-B56C-F2EF-284D99CC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9ABF762-69E5-6C0E-B9E1-7EAFEF11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430904-A09C-42AE-6291-85DCECFD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17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6E96CC4-3FB9-98CF-7BB1-D59EED39B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CC850D-AE75-1085-08C9-7D2AD579D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46A0B0-1348-C11C-0AE6-A4022478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3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0FBDF-AC71-6607-357B-6B638295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D19C4A-4E70-9A1F-8B52-61D2C2085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7349141-F95E-9FEE-EC9D-58A51A80C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DE8C8E-DC71-8143-7411-C13C45B3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13CEC5-1549-127D-6216-706D94A4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DAD5A1-EA96-19C5-1CB6-D0707581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31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0CEDD-B820-38ED-5296-85880D7D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04E512-564B-6979-86B1-BCF26D97D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F1A167-B438-08CE-D031-6342C3FCE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09619D1-E3A7-0605-6F96-4D976654B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0E353E-0CE3-DD8B-F3BF-BC3E4233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A303EC-E1FD-854C-36C3-0FE7BF6D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29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C78B8C-AF27-DBFA-A8AE-B24EA65B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D8E7D3-635B-0CD5-B067-16EA00375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C8CA2E-F306-D973-3787-752BA6D29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32A6-35B4-4C56-B036-27C7739ACA29}" type="datetimeFigureOut">
              <a:rPr lang="nl-NL" smtClean="0"/>
              <a:t>27-4-2026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F3EBCE-1079-B4FC-D007-B8ECBEA35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8D3C03-0B43-B756-00F1-D6F1F81BC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D817-0CF4-4EAC-AFC3-905FC4CA30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74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9CDA1-6CED-1C2C-1097-A412121B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3008"/>
          </a:xfrm>
        </p:spPr>
        <p:txBody>
          <a:bodyPr>
            <a:normAutofit/>
          </a:bodyPr>
          <a:lstStyle/>
          <a:p>
            <a:pPr algn="l"/>
            <a:r>
              <a:rPr lang="nl-NL" sz="4400" b="1" dirty="0"/>
              <a:t>Het lichaam 4</a:t>
            </a:r>
          </a:p>
        </p:txBody>
      </p:sp>
      <p:pic>
        <p:nvPicPr>
          <p:cNvPr id="1026" name="Picture 2" descr="Het lichaam - Atlas Contact : Atlas Contact">
            <a:extLst>
              <a:ext uri="{FF2B5EF4-FFF2-40B4-BE49-F238E27FC236}">
                <a16:creationId xmlns:a16="http://schemas.microsoft.com/office/drawing/2014/main" id="{6A1E060D-29E1-20BE-D22F-DE4D98387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62" y="382555"/>
            <a:ext cx="4382181" cy="68146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737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6BA9597-738F-0E34-6FE1-EE6C77452EEE}"/>
              </a:ext>
            </a:extLst>
          </p:cNvPr>
          <p:cNvSpPr txBox="1"/>
          <p:nvPr/>
        </p:nvSpPr>
        <p:spPr>
          <a:xfrm>
            <a:off x="1422324" y="848027"/>
            <a:ext cx="391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De huid</a:t>
            </a:r>
          </a:p>
          <a:p>
            <a:endParaRPr lang="nl-NL" sz="48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CD2C3B-ACA3-628E-BC35-753769E31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Huid - Wikipedia">
            <a:extLst>
              <a:ext uri="{FF2B5EF4-FFF2-40B4-BE49-F238E27FC236}">
                <a16:creationId xmlns:a16="http://schemas.microsoft.com/office/drawing/2014/main" id="{C06B7D52-4F96-6904-C099-DA378E34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92" y="1678344"/>
            <a:ext cx="6906207" cy="51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EFE1D93-A9AD-2888-689A-C4FF4697C6FD}"/>
              </a:ext>
            </a:extLst>
          </p:cNvPr>
          <p:cNvCxnSpPr>
            <a:cxnSpLocks/>
          </p:cNvCxnSpPr>
          <p:nvPr/>
        </p:nvCxnSpPr>
        <p:spPr>
          <a:xfrm>
            <a:off x="4544008" y="1144588"/>
            <a:ext cx="2603241" cy="25006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09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C9051-A410-C244-0B9D-44C771F99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Ik ben benauwd</a:t>
            </a:r>
          </a:p>
        </p:txBody>
      </p:sp>
      <p:pic>
        <p:nvPicPr>
          <p:cNvPr id="6146" name="Picture 2" descr="Ademhalingsproblemen - Rode Kruis Nederland">
            <a:extLst>
              <a:ext uri="{FF2B5EF4-FFF2-40B4-BE49-F238E27FC236}">
                <a16:creationId xmlns:a16="http://schemas.microsoft.com/office/drawing/2014/main" id="{BCF06A71-EA7C-FEE6-128D-03460F6153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24" y="1027906"/>
            <a:ext cx="5861210" cy="28634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stma onder controle | Apotheek.be">
            <a:extLst>
              <a:ext uri="{FF2B5EF4-FFF2-40B4-BE49-F238E27FC236}">
                <a16:creationId xmlns:a16="http://schemas.microsoft.com/office/drawing/2014/main" id="{2A70C654-119E-660D-2106-206506D2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5" y="2884948"/>
            <a:ext cx="4484739" cy="2989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6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ED7E6-9245-8B85-CB00-04D03A4C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Ik heb hartkloppingen</a:t>
            </a:r>
          </a:p>
        </p:txBody>
      </p:sp>
      <p:pic>
        <p:nvPicPr>
          <p:cNvPr id="7170" name="Picture 2" descr="Hartkloppingen door stress">
            <a:extLst>
              <a:ext uri="{FF2B5EF4-FFF2-40B4-BE49-F238E27FC236}">
                <a16:creationId xmlns:a16="http://schemas.microsoft.com/office/drawing/2014/main" id="{80EA4EFA-F571-31BA-4FA3-22132D494F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9" y="1690688"/>
            <a:ext cx="58738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rtkloppingen | Thuisarts.nl">
            <a:extLst>
              <a:ext uri="{FF2B5EF4-FFF2-40B4-BE49-F238E27FC236}">
                <a16:creationId xmlns:a16="http://schemas.microsoft.com/office/drawing/2014/main" id="{B4B37216-A4C3-8EB9-8546-B9E1A90D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34956"/>
            <a:ext cx="3586854" cy="23912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3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ED7E6-9245-8B85-CB00-04D03A4C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Ik ben duizelig</a:t>
            </a:r>
          </a:p>
        </p:txBody>
      </p:sp>
      <p:pic>
        <p:nvPicPr>
          <p:cNvPr id="8194" name="Picture 2" descr="Duizeligheid - Orofaciaal Centrum Vught">
            <a:extLst>
              <a:ext uri="{FF2B5EF4-FFF2-40B4-BE49-F238E27FC236}">
                <a16:creationId xmlns:a16="http://schemas.microsoft.com/office/drawing/2014/main" id="{0A83E511-ECF7-3224-557D-5055C0264B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90" y="1260519"/>
            <a:ext cx="6388510" cy="45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9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AFF56E-6C88-58B7-AD13-C471D03AD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Ik houd vocht vast</a:t>
            </a:r>
          </a:p>
        </p:txBody>
      </p:sp>
      <p:pic>
        <p:nvPicPr>
          <p:cNvPr id="2050" name="Picture 2" descr="Ik houd vocht vast... Moet ik minderen met zout? - TheNewFood">
            <a:extLst>
              <a:ext uri="{FF2B5EF4-FFF2-40B4-BE49-F238E27FC236}">
                <a16:creationId xmlns:a16="http://schemas.microsoft.com/office/drawing/2014/main" id="{56ED1C89-3312-AA31-C6BC-FC7534FAEF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429" y="2015613"/>
            <a:ext cx="5286045" cy="30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edeem - Wikipedia">
            <a:extLst>
              <a:ext uri="{FF2B5EF4-FFF2-40B4-BE49-F238E27FC236}">
                <a16:creationId xmlns:a16="http://schemas.microsoft.com/office/drawing/2014/main" id="{C48A3967-0C36-5F31-BBB1-4C9A1482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13" y="1659399"/>
            <a:ext cx="4718859" cy="46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3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221D4-C6E2-3DEE-8EAF-D14A44DA6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8901"/>
            <a:ext cx="9144000" cy="794927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De blindedarm ontsteking</a:t>
            </a:r>
          </a:p>
        </p:txBody>
      </p:sp>
      <p:pic>
        <p:nvPicPr>
          <p:cNvPr id="4" name="Afbeelding 3" descr="4.500 blindedarm afbeeldingen, stockfoto's, 3D-objecten en vectoren |  Shutterstock">
            <a:extLst>
              <a:ext uri="{FF2B5EF4-FFF2-40B4-BE49-F238E27FC236}">
                <a16:creationId xmlns:a16="http://schemas.microsoft.com/office/drawing/2014/main" id="{6B7889EE-A213-6B6D-F0F8-8F85AAC41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t="6533" r="10447" b="19285"/>
          <a:stretch/>
        </p:blipFill>
        <p:spPr bwMode="auto">
          <a:xfrm>
            <a:off x="4503175" y="1577639"/>
            <a:ext cx="4716289" cy="48694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022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86532E-7612-4491-FAEF-3AFD27D3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Samen praten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88E3D-7725-4F16-3E83-EBB60121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* Waar heb jij last van?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Ik heb last van mijn hart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/>
              <a:t>*Waar heb jij last van?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Ik heb last van mijn schouders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/>
              <a:t>*Waar heb jij last van?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Ik ben misselijk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13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C30F219-6EE6-028C-E232-AB366C75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8568" y="-475868"/>
            <a:ext cx="6108902" cy="814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1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8A6FE-0CC0-EC60-23D2-B500A623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Bedenk</a:t>
            </a:r>
            <a:r>
              <a:rPr lang="en-US" dirty="0"/>
              <a:t> </a:t>
            </a:r>
            <a:r>
              <a:rPr lang="en-US" dirty="0" err="1"/>
              <a:t>woorden</a:t>
            </a:r>
            <a:r>
              <a:rPr lang="en-US" dirty="0"/>
              <a:t> van het </a:t>
            </a:r>
            <a:r>
              <a:rPr lang="en-US" dirty="0" err="1"/>
              <a:t>lichaam</a:t>
            </a:r>
            <a:r>
              <a:rPr lang="en-US" dirty="0"/>
              <a:t> met </a:t>
            </a:r>
            <a:r>
              <a:rPr lang="en-US" dirty="0" err="1"/>
              <a:t>een</a:t>
            </a:r>
            <a:endParaRPr lang="nl-NL" dirty="0"/>
          </a:p>
        </p:txBody>
      </p:sp>
      <p:pic>
        <p:nvPicPr>
          <p:cNvPr id="1026" name="Picture 2" descr="Kleine Letter H, Geïsoleerd Op Wit, Met Knippad, 3D-illustratie  Royalty-Vrije Foto, Plaatjes, Beelden en Stock Fotografie. Image 72345486">
            <a:extLst>
              <a:ext uri="{FF2B5EF4-FFF2-40B4-BE49-F238E27FC236}">
                <a16:creationId xmlns:a16="http://schemas.microsoft.com/office/drawing/2014/main" id="{4B9593A9-BC09-E399-1248-D3CBE26A77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2" y="1639329"/>
            <a:ext cx="5404338" cy="372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47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8FFF0-383F-5948-CC28-AB6150CA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lichaam</a:t>
            </a:r>
            <a:r>
              <a:rPr lang="en-US" dirty="0"/>
              <a:t>      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ECC948-C692-5C2B-5F78-0C9273A02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hand				de </a:t>
            </a:r>
            <a:r>
              <a:rPr lang="en-US" dirty="0" err="1"/>
              <a:t>hals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hoofd</a:t>
            </a:r>
            <a:r>
              <a:rPr lang="en-US" dirty="0"/>
              <a:t>				het hart</a:t>
            </a:r>
          </a:p>
          <a:p>
            <a:r>
              <a:rPr lang="en-US" dirty="0"/>
              <a:t>De </a:t>
            </a:r>
            <a:r>
              <a:rPr lang="en-US" dirty="0" err="1"/>
              <a:t>hiel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hak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heup</a:t>
            </a:r>
            <a:endParaRPr lang="en-US" dirty="0"/>
          </a:p>
          <a:p>
            <a:r>
              <a:rPr lang="en-US" dirty="0"/>
              <a:t>Het </a:t>
            </a:r>
            <a:r>
              <a:rPr lang="en-US" dirty="0" err="1"/>
              <a:t>haar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huid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hersenen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54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EA10E-4D8B-E6CC-68C5-0A3DFF9C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Het hart</a:t>
            </a:r>
          </a:p>
        </p:txBody>
      </p:sp>
      <p:pic>
        <p:nvPicPr>
          <p:cNvPr id="8" name="Picture 2" descr="Organen in Het Menselijk Lichaam De Plaats Van De Inwendige Organen in Het  Lichaam Vectorillustratie Vector Illustratie - Illustration of  beeldverhaal, diagram: 169533884">
            <a:extLst>
              <a:ext uri="{FF2B5EF4-FFF2-40B4-BE49-F238E27FC236}">
                <a16:creationId xmlns:a16="http://schemas.microsoft.com/office/drawing/2014/main" id="{31BEBF56-5854-46F5-66F5-77777726E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66" b="5324"/>
          <a:stretch/>
        </p:blipFill>
        <p:spPr bwMode="auto">
          <a:xfrm>
            <a:off x="3552444" y="94538"/>
            <a:ext cx="508711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C652117-8C02-7A64-33EC-FACAF6697D5D}"/>
              </a:ext>
            </a:extLst>
          </p:cNvPr>
          <p:cNvCxnSpPr>
            <a:cxnSpLocks/>
          </p:cNvCxnSpPr>
          <p:nvPr/>
        </p:nvCxnSpPr>
        <p:spPr>
          <a:xfrm flipH="1">
            <a:off x="6297572" y="1502229"/>
            <a:ext cx="2967726" cy="1121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2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EA10E-4D8B-E6CC-68C5-0A3DFF9C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5400" b="1" dirty="0"/>
              <a:t>De long</a:t>
            </a:r>
            <a:br>
              <a:rPr lang="nl-NL" sz="5400" b="1" dirty="0"/>
            </a:br>
            <a:r>
              <a:rPr lang="nl-NL" sz="5400" b="1" dirty="0"/>
              <a:t>de longen</a:t>
            </a:r>
          </a:p>
        </p:txBody>
      </p:sp>
      <p:pic>
        <p:nvPicPr>
          <p:cNvPr id="4" name="Picture 2" descr="Organen in Het Menselijk Lichaam De Plaats Van De Inwendige Organen in Het  Lichaam Vectorillustratie Vector Illustratie - Illustration of  beeldverhaal, diagram: 169533884">
            <a:extLst>
              <a:ext uri="{FF2B5EF4-FFF2-40B4-BE49-F238E27FC236}">
                <a16:creationId xmlns:a16="http://schemas.microsoft.com/office/drawing/2014/main" id="{6B600B7A-7132-B831-3601-0D9D6B5DF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66" b="5324"/>
          <a:stretch/>
        </p:blipFill>
        <p:spPr bwMode="auto">
          <a:xfrm>
            <a:off x="3525044" y="0"/>
            <a:ext cx="508711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C652117-8C02-7A64-33EC-FACAF6697D5D}"/>
              </a:ext>
            </a:extLst>
          </p:cNvPr>
          <p:cNvCxnSpPr>
            <a:cxnSpLocks/>
          </p:cNvCxnSpPr>
          <p:nvPr/>
        </p:nvCxnSpPr>
        <p:spPr>
          <a:xfrm flipH="1">
            <a:off x="6755363" y="1365347"/>
            <a:ext cx="2341984" cy="933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4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EA10E-4D8B-E6CC-68C5-0A3DFF9C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/>
              <a:t>De maag</a:t>
            </a:r>
            <a:br>
              <a:rPr lang="nl-NL" sz="5400" b="1" dirty="0"/>
            </a:br>
            <a:r>
              <a:rPr lang="nl-NL" sz="5400" b="1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85583BD-A7A1-70B0-ECD0-772A56D6E1DE}"/>
              </a:ext>
            </a:extLst>
          </p:cNvPr>
          <p:cNvSpPr txBox="1"/>
          <p:nvPr/>
        </p:nvSpPr>
        <p:spPr>
          <a:xfrm>
            <a:off x="727788" y="1884784"/>
            <a:ext cx="2715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In de maag komt het eten.</a:t>
            </a:r>
          </a:p>
          <a:p>
            <a:r>
              <a:rPr lang="nl-NL" sz="2400" dirty="0"/>
              <a:t>De maag zit boven de buik.</a:t>
            </a:r>
          </a:p>
        </p:txBody>
      </p:sp>
      <p:pic>
        <p:nvPicPr>
          <p:cNvPr id="7" name="Picture 2" descr="Organen in Het Menselijk Lichaam De Plaats Van De Inwendige Organen in Het  Lichaam Vectorillustratie Vector Illustratie - Illustration of  beeldverhaal, diagram: 169533884">
            <a:extLst>
              <a:ext uri="{FF2B5EF4-FFF2-40B4-BE49-F238E27FC236}">
                <a16:creationId xmlns:a16="http://schemas.microsoft.com/office/drawing/2014/main" id="{6A746692-A5A7-634A-963A-7D79C999C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66" b="5324"/>
          <a:stretch/>
        </p:blipFill>
        <p:spPr bwMode="auto">
          <a:xfrm>
            <a:off x="3525044" y="0"/>
            <a:ext cx="508711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C652117-8C02-7A64-33EC-FACAF6697D5D}"/>
              </a:ext>
            </a:extLst>
          </p:cNvPr>
          <p:cNvCxnSpPr>
            <a:cxnSpLocks/>
          </p:cNvCxnSpPr>
          <p:nvPr/>
        </p:nvCxnSpPr>
        <p:spPr>
          <a:xfrm flipH="1">
            <a:off x="6634064" y="2910534"/>
            <a:ext cx="2575250" cy="671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EA10E-4D8B-E6CC-68C5-0A3DFF9C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6000" b="1" dirty="0"/>
            </a:br>
            <a:r>
              <a:rPr lang="nl-NL" sz="6000" b="1" dirty="0"/>
              <a:t>De darm</a:t>
            </a:r>
            <a:br>
              <a:rPr lang="nl-NL" sz="6000" b="1" dirty="0"/>
            </a:br>
            <a:r>
              <a:rPr lang="nl-NL" sz="6000" b="1" dirty="0"/>
              <a:t>de darmen</a:t>
            </a:r>
            <a:br>
              <a:rPr lang="nl-NL" sz="5400" b="1" dirty="0"/>
            </a:br>
            <a:r>
              <a:rPr lang="nl-NL" sz="5400" b="1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85583BD-A7A1-70B0-ECD0-772A56D6E1DE}"/>
              </a:ext>
            </a:extLst>
          </p:cNvPr>
          <p:cNvSpPr txBox="1"/>
          <p:nvPr/>
        </p:nvSpPr>
        <p:spPr>
          <a:xfrm>
            <a:off x="765110" y="3180430"/>
            <a:ext cx="2715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darmen zitten in de buik.</a:t>
            </a:r>
          </a:p>
        </p:txBody>
      </p:sp>
      <p:pic>
        <p:nvPicPr>
          <p:cNvPr id="2050" name="Picture 2" descr="Organen in Het Menselijk Lichaam De Plaats Van De Inwendige Organen in Het  Lichaam Vectorillustratie Vector Illustratie - Illustration of  beeldverhaal, diagram: 169533884">
            <a:extLst>
              <a:ext uri="{FF2B5EF4-FFF2-40B4-BE49-F238E27FC236}">
                <a16:creationId xmlns:a16="http://schemas.microsoft.com/office/drawing/2014/main" id="{DCD04125-F15A-CA0D-8407-A40782A95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066" b="5324"/>
          <a:stretch/>
        </p:blipFill>
        <p:spPr bwMode="auto">
          <a:xfrm>
            <a:off x="4019567" y="0"/>
            <a:ext cx="5087112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F509DC7-7C9F-B869-3048-88043D41E673}"/>
              </a:ext>
            </a:extLst>
          </p:cNvPr>
          <p:cNvCxnSpPr>
            <a:cxnSpLocks/>
          </p:cNvCxnSpPr>
          <p:nvPr/>
        </p:nvCxnSpPr>
        <p:spPr>
          <a:xfrm flipH="1">
            <a:off x="6494106" y="3582955"/>
            <a:ext cx="2519265" cy="13249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374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7EF8778-28E0-D282-EE2D-CE491905F4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37" y="1027906"/>
            <a:ext cx="8912989" cy="50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6BA9597-738F-0E34-6FE1-EE6C77452EEE}"/>
              </a:ext>
            </a:extLst>
          </p:cNvPr>
          <p:cNvSpPr txBox="1"/>
          <p:nvPr/>
        </p:nvSpPr>
        <p:spPr>
          <a:xfrm>
            <a:off x="1199535" y="3146324"/>
            <a:ext cx="2782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De nieren</a:t>
            </a:r>
          </a:p>
          <a:p>
            <a:r>
              <a:rPr lang="nl-NL" sz="4800" b="1" dirty="0"/>
              <a:t>De blaas</a:t>
            </a:r>
          </a:p>
        </p:txBody>
      </p:sp>
    </p:spTree>
    <p:extLst>
      <p:ext uri="{BB962C8B-B14F-4D97-AF65-F5344CB8AC3E}">
        <p14:creationId xmlns:p14="http://schemas.microsoft.com/office/powerpoint/2010/main" val="421395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6BA9597-738F-0E34-6FE1-EE6C77452EEE}"/>
              </a:ext>
            </a:extLst>
          </p:cNvPr>
          <p:cNvSpPr txBox="1"/>
          <p:nvPr/>
        </p:nvSpPr>
        <p:spPr>
          <a:xfrm>
            <a:off x="1422324" y="848027"/>
            <a:ext cx="3913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/>
              <a:t>De ader</a:t>
            </a:r>
          </a:p>
          <a:p>
            <a:r>
              <a:rPr lang="nl-NL" sz="4800" b="1" dirty="0"/>
              <a:t>De aderen</a:t>
            </a:r>
          </a:p>
        </p:txBody>
      </p:sp>
      <p:pic>
        <p:nvPicPr>
          <p:cNvPr id="3" name="Tijdelijke aanduiding voor inhoud 2" descr="Anatomie van de aderen en slagaderen - Slingeland Ziekenhuis">
            <a:extLst>
              <a:ext uri="{FF2B5EF4-FFF2-40B4-BE49-F238E27FC236}">
                <a16:creationId xmlns:a16="http://schemas.microsoft.com/office/drawing/2014/main" id="{22CDD1CE-DBE6-8DBE-36A5-3134058B7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76" t="8201" r="12830" b="58201"/>
          <a:stretch/>
        </p:blipFill>
        <p:spPr bwMode="auto">
          <a:xfrm>
            <a:off x="5820012" y="698220"/>
            <a:ext cx="4513691" cy="5072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EFE1D93-A9AD-2888-689A-C4FF4697C6FD}"/>
              </a:ext>
            </a:extLst>
          </p:cNvPr>
          <p:cNvCxnSpPr>
            <a:cxnSpLocks/>
          </p:cNvCxnSpPr>
          <p:nvPr/>
        </p:nvCxnSpPr>
        <p:spPr>
          <a:xfrm>
            <a:off x="4851918" y="1632857"/>
            <a:ext cx="2088453" cy="1796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78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147</Words>
  <Application>Microsoft Office PowerPoint</Application>
  <PresentationFormat>Breedbeeld</PresentationFormat>
  <Paragraphs>35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Het lichaam 4</vt:lpstr>
      <vt:lpstr>Bedenk woorden van het lichaam met een</vt:lpstr>
      <vt:lpstr>Het lichaam      h</vt:lpstr>
      <vt:lpstr>Het hart</vt:lpstr>
      <vt:lpstr>De long de longen</vt:lpstr>
      <vt:lpstr>De maag  </vt:lpstr>
      <vt:lpstr> De darm de darmen  </vt:lpstr>
      <vt:lpstr>PowerPoint-presentatie</vt:lpstr>
      <vt:lpstr>PowerPoint-presentatie</vt:lpstr>
      <vt:lpstr>PowerPoint-presentatie</vt:lpstr>
      <vt:lpstr>Ik ben benauwd</vt:lpstr>
      <vt:lpstr>Ik heb hartkloppingen</vt:lpstr>
      <vt:lpstr>Ik ben duizelig</vt:lpstr>
      <vt:lpstr>Ik houd vocht vast</vt:lpstr>
      <vt:lpstr>De blindedarm ontsteking</vt:lpstr>
      <vt:lpstr>Samen praten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lichaam 4</dc:title>
  <dc:creator>Dita Rommelaar</dc:creator>
  <cp:lastModifiedBy>Dita Rommelaar</cp:lastModifiedBy>
  <cp:revision>6</cp:revision>
  <cp:lastPrinted>2026-02-05T09:36:09Z</cp:lastPrinted>
  <dcterms:created xsi:type="dcterms:W3CDTF">2024-01-18T18:20:24Z</dcterms:created>
  <dcterms:modified xsi:type="dcterms:W3CDTF">2026-04-27T15:09:16Z</dcterms:modified>
</cp:coreProperties>
</file>