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4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7:14.6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24575,'0'-1'0,"0"1"0,0-1 0,0 1 0,0 0 0,0-1 0,0 1 0,1-1 0,-1 1 0,0-1 0,0 1 0,0-1 0,0 1 0,0 0 0,1-1 0,-1 1 0,0-1 0,0 1 0,1 0 0,-1-1 0,0 1 0,1-1 0,-1 1 0,0 0 0,1 0 0,-1-1 0,1 1 0,-1 0 0,0 0 0,1-1 0,-1 1 0,1 0 0,-1 0 0,1 0 0,-1 0 0,0 0 0,1 0 0,-1 0 0,1 0 0,-1 0 0,1 0 0,-1 0 0,1 0 0,-1 0 0,1 0 0,-1 0 0,1 0 0,-1 0 0,0 0 0,1 1 0,-1-1 0,1 0 0,-1 0 0,0 1 0,1-1 0,27 17 0,-24-14 0,158 120 0,-25-17 0,-125-98 0,-1 0 0,0 1 0,0 0 0,-1 0 0,0 1 0,15 21 0,-3-2 0,33 36 0,-13-17 0,359 385 0,-172-197 0,-24-29 0,35 33 0,-221-224 0,163 142 0,-127-111 0,58 62 0,-78-71 0,-13-13 0,43 36 0,-53-50 0,0 1 0,17 20 0,-8-8 0,13 2 0,-4-4 0,-2 3 0,61 41 0,-54-43 0,38 34 0,124 114 0,44 40 0,-137-114 0,78 77 0,-171-165 0,0 1 0,1-2 0,0 1 0,26 12 0,11 8 0,33 28 0,-21-13 0,75 40 0,-113-71 0,32 25 0,-37-24 0,0-1 0,31 15 0,-47-27 0,-1 0 0,0-1 0,1 1 0,-1 0 0,1-1 0,-1 1 0,0-1 0,1 0 0,-1 0 0,1 1 0,-1-1 0,1 0 0,-1 0 0,1 0 0,-1 0 0,1-1 0,-1 1 0,1 0 0,-1-1 0,1 1 0,-1-1 0,1 1 0,0-2 0,0 1 0,0-1 0,-1 1 0,0-1 0,1 0 0,-1 0 0,0 1 0,0-1 0,0 0 0,0 0 0,0 0 0,0 0 0,-1 0 0,1 0 0,0-4 0,1-9 0,-1-1 0,0 1 0,-3-28 0,1 26 0,-2-414 0,3 303 0,1 103 0,2-1 0,7-33 0,0 2 0,-5 22 0,6-40 0,2-113 0,-13 158-1365,0 4-5461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9:03.2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786 26 24575,'-5'1'0,"-1"-1"0,1 2 0,-1-1 0,1 0 0,-8 4 0,-18 4 0,-11-4 0,0-2 0,0-2 0,-58-5 0,66-1 0,-54-14 0,60 12 0,0 0 0,0 2 0,-37-2 0,-132 9-1365,176-2-5461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9:41.6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1012 1 24575,'-15'249'0,"-1"-142"0,-45 163 0,43-190 0,-10 92 0,-14 63 0,2-116 0,-1-1 0,-42 125 0,26-82 0,-18 28 0,-88 157 0,105-194 0,5-11 0,20-77 0,24-51 0,2 1 0,-1-1 0,2 1 0,0 1 0,1-1 0,0 1 0,1 0 0,0 0 0,-1 17 0,9 119 0,-1-99 0,-7 95 0,0-135 0,-3-20 0,-4-23 0,10 30 0,-50-175 0,4-4 0,37 137 0,1-6 0,-4-62 0,3 12 0,4 32-92,3-103-1,3 106-1087,1 42-5646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9:43.4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0 745 24575,'2'-1'0,"1"0"0,-1-1 0,-1 1 0,1-1 0,0 1 0,0-1 0,-1 0 0,1 0 0,0 0 0,-1 0 0,0 0 0,0 0 0,1 0 0,-1 0 0,0 0 0,-1-1 0,2-3 0,3-5 0,8-14 0,-4 5 0,2 0 0,0 1 0,1 0 0,1 1 0,19-21 0,134-123 0,65-55 0,-206 197 0,1 1 0,31-17 0,30-20 0,-71 42-1365,-4 1-5461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52:58.9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24575,'7'1'0,"-1"0"0,1 1 0,0 0 0,-1 0 0,1 1 0,-1-1 0,0 1 0,0 1 0,8 5 0,14 6 0,234 109 0,-48-39 0,-81-36 0,45 24 0,313 115 0,187 24 0,99 1 0,-161-94 0,-344-71 0,748 120 0,-994-164 0,53 7 0,101 27 0,-179-37 0,1-1 0,-1 1 0,1 0 0,0-1 0,-1 0 0,1 1 0,0-1 0,0 0 0,-1 1 0,1-1 0,0 0 0,-1 0 0,1-1 0,0 1 0,0 0 0,-1-1 0,1 1 0,0-1 0,-1 1 0,1-1 0,-1 0 0,1 1 0,-1-1 0,1 0 0,-1 0 0,1 0 0,-1 0 0,0 0 0,2-3 0,-1 0 0,0 0 0,-1 0 0,1 0 0,-1-1 0,0 1 0,-1 0 0,1-1 0,-1 1 0,0-1 0,0-6 0,-1-39 0,-5-128 0,4 165 0,0 0 0,-1 0 0,-1 1 0,0 0 0,-1-1 0,0 1 0,-1 1 0,0-1 0,-1 1 0,-15-19 0,13 17 0,2 3 0,-3-4 0,0-1 0,1 0 0,0 0 0,1-1 0,-11-31 0,7 10-1365,7 21-5461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53:00.9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861 0 24575,'0'4'0,"0"0"0,0 1 0,0-1 0,0 0 0,-1 0 0,0 0 0,0 0 0,0 0 0,0 0 0,0 0 0,-1 0 0,0 0 0,0-1 0,0 1 0,0-1 0,0 1 0,-1-1 0,0 0 0,0 0 0,0 0 0,0 0 0,0 0 0,0-1 0,-1 0 0,1 1 0,-1-1 0,1 0 0,-1-1 0,0 1 0,-6 1 0,-15 6 0,0 0 0,-1-2 0,0-1 0,-52 5 0,-108-6 0,153-4 0,-56 10 0,-11 0 0,-1 1 134,24-1-1633,54-9-5327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53:04.0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6960 1 24575,'0'6'0,"-1"1"0,1-1 0,-2 0 0,1 1 0,-1-1 0,0 0 0,0 0 0,-1 0 0,1 0 0,-2 0 0,1 0 0,0-1 0,-1 1 0,0-1 0,0 0 0,-1 0 0,1-1 0,-1 0 0,0 1 0,-1-1 0,-5 3 0,-13 8 0,-1-2 0,0-1 0,-43 15 0,51-20 0,-1806 603 0,1-73-571,1043-321 1142,101-63-571,569-138 0,64-11 0,0 2 0,0 3 0,0 1 0,-67 25 0,77-22 0,-68 16 0,27-9 0,4 0 0,-90 32 0,-50 25 0,95-36 0,35-14 0,-8 2 0,-24 9 0,107-35 0,-54 19 0,57-21 0,-1 1 0,0-2 0,0 1 0,1 0 0,-1-1 0,0 0 0,0 0 0,0 0 0,0-1 0,-7-1 0,10 1 0,0 0 0,0 0 0,0 0 0,0 0 0,1-1 0,-1 1 0,0-1 0,1 1 0,-1-1 0,1 0 0,0 1 0,-1-1 0,1 0 0,0 0 0,0 0 0,0 0 0,0 0 0,1 0 0,-1 0 0,0 0 0,1 0 0,-1-4 0,-1-7 0,1 1 0,1-23 0,0 27 0,0-54 0,3-1 0,2 1 0,27-120 0,-8 105-1365,-17 63-5461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53:05.6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24575,'96'-1'0,"38"0"0,141 18 0,-153-8-17,163-7-1,-136-4-1312,-128 2-5496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53:09.4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 24575,'0'-4'0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58:50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24575,'-4'0'0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58:54.7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1030 1 24575,'0'2'0,"-1"-1"0,1 1 0,-1 0 0,1-1 0,-1 1 0,1 0 0,-1-1 0,0 1 0,0-1 0,0 1 0,0-1 0,0 0 0,0 1 0,0-1 0,0 0 0,-1 0 0,1 0 0,0 1 0,-1-1 0,1-1 0,-1 1 0,-2 1 0,-39 15 0,37-15 0,5-2 0,-35 12 0,0 1 0,1 1 0,-39 22 0,-71 38 0,85-46 0,36-16 0,8-5 0,1 0 0,-18 13 0,-150 102 0,56-44 0,54-29 0,72-49 0,0 1 0,0-1 0,1 0 0,-1 1 0,0-1 0,0 0 0,0 0 0,1 1 0,-1-1 0,0 0 0,0 0 0,0 0 0,0 0 0,1 0 0,-1 0 0,0 0 0,0-1 0,0 1 0,1 0 0,-1 0 0,0-1 0,0 1 0,1 0 0,-1-1 0,0 1 0,0-1 0,1 1 0,-1-1 0,0 1 0,1-1 0,-1 1 0,1-1 0,-1 0 0,1 1 0,-1-1 0,1 0 0,-1 1 0,1-1 0,0 0 0,-1 0 0,1 0 0,0 1 0,0-1 0,0 0 0,-1 0 0,1 0 0,0 1 0,0-1 0,0-1 0,-3-49 0,3 46 0,3-288 0,-6 337 0,-2-1 0,-2 0 0,-19 66 0,16-82 0,7-21 0,0 1 0,1-1 0,-1 1 0,2 0 0,-1 0 0,0 13 0,2-19 0,0 1 0,0 0 0,1-1 0,-1 1 0,1 0 0,-1-1 0,1 1 0,0-1 0,-1 1 0,1-1 0,0 1 0,0-1 0,0 0 0,0 1 0,0-1 0,1 0 0,-1 0 0,0 0 0,0 0 0,1 0 0,-1 0 0,1 0 0,-1 0 0,1 0 0,-1-1 0,1 1 0,0-1 0,-1 1 0,1-1 0,0 1 0,-1-1 0,1 0 0,2 0 0,30 3 0,-1-1 0,67-5 0,-16 0 0,-25 2 0,-19 0 0,1 1 0,0 1 0,-1 3 0,62 13 0,-83-10-1365,-5 0-5461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7:16.9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1723 0 24575,'-8'6'0,"1"-1"0,-1 0 0,0 0 0,0-1 0,-1 0 0,1 0 0,-1-1 0,0 0 0,0-1 0,0 0 0,0 0 0,-9 0 0,-14 4 0,-961 155 0,953-154 0,-63 19 0,-16 3 0,-142 4 0,230-29-1365,7-1-5461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59:18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24575,'16'1'0,"0"0"0,0 2 0,-1-1 0,1 2 0,0 0 0,-1 1 0,0 0 0,0 1 0,-1 1 0,0 1 0,0 0 0,19 15 0,72 38 0,-62-38 0,40 30 0,39 24 0,-33-22 0,-38-23 0,-19-13 0,38 32 0,-39-29 0,0-1 0,37 19 0,20 12 0,-80-46 0,-2-1 0,1 0 0,-1-1 0,1 0 0,0-1 0,0 1 0,0-1 0,8 2 0,-14-5 0,0 0 0,-1 0 0,1-1 0,-1 1 0,1 0 0,0 0 0,-1 0 0,1-1 0,-1 1 0,1 0 0,0-1 0,-1 1 0,1 0 0,-1-1 0,1 1 0,-1-1 0,1 1 0,-1-1 0,0 1 0,1-1 0,-1 1 0,0-1 0,1 0 0,-1 1 0,0-1 0,0 1 0,1-1 0,-1 0 0,0 1 0,0-1 0,0 0 0,0 1 0,0-1 0,0-1 0,1-27 0,-1 25 0,-4-139 0,5 187 0,14 81 0,-12-95 0,-3-25 0,0 1 0,0-1 0,1 0 0,-1 0 0,1 0 0,1 1 0,-1-1 0,1 0 0,0 0 0,0-1 0,4 9 0,-5-13 0,-1 0 0,0 0 0,1 0 0,-1 0 0,0 0 0,1 0 0,-1 0 0,0 0 0,1 0 0,-1 0 0,0 0 0,1 0 0,-1 0 0,0 0 0,0 0 0,1-1 0,-1 1 0,0 0 0,1 0 0,-1 0 0,0 0 0,0-1 0,1 1 0,-1 0 0,0 0 0,0-1 0,0 1 0,0 0 0,1 0 0,-1-1 0,0 1 0,0 0 0,0-1 0,0 1 0,0 0 0,0-1 0,0 1 0,0 0 0,0-1 0,0 1 0,0 0 0,0-1 0,0 1 0,0 0 0,0-1 0,4-17 0,-4 0 0,-1-1 0,0 1 0,-2-1 0,0 1 0,-1 0 0,0 0 0,-2 0 0,-10-25 0,-15-55 0,-14-51 0,40 126 0,-4-36 0,-1-4 0,-3 2-1365,7 47-5461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59:20.6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596 0 24575,'-45'4'0,"-1"1"0,1 3 0,1 1 0,-48 17 0,37-8 0,36-11 0,0-1 0,0-1 0,0-1 0,-33 4 0,38-7-170,0 1-1,0 1 0,0 0 1,1 1-1,0 0 0,0 1 1,-18 9-1,16-7-6655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59:30.9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59:32.5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1:06:19.0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3338 0 24575,'-1'11'0,"0"-1"0,0 1 0,-1-1 0,0 1 0,-1-1 0,-1 0 0,1 0 0,-1 0 0,-9 15 0,-7 7 0,-33 41 0,30-43 0,-111 134 0,-193 185 0,292-314 0,-1-1 0,-2-2 0,-1-2 0,-2-1 0,0-3 0,-2-1 0,-53 23 0,29-21 0,-1-3 0,-1-3 0,-1-3 0,0-3 0,-1-3 0,-75 3 0,-355-11 0,273-6 0,185 0 0,0-2 0,-68-17 0,-8 0 0,89 15 0,-1-1 0,1-2 0,0-1 0,-41-20 0,-24-8 0,-20-7 0,106 40 0,-1-1 0,1 1 0,0-2 0,0 1 0,1-1 0,-1 0 0,2-1 0,-1 0 0,-10-14 0,1 1 0,-14-15 0,3-2 0,1-2 0,2 0 0,1-1 0,-22-56 0,38 74 0,1 0 0,-7-44 0,3 15 0,7 131 0,5 349 0,-1-419-136,-1 0-1,0 0 1,0 0-1,0-1 1,-1 1-1,0-1 1,-1 1-1,0-1 0,-7 13 1,2-8-6690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1:06:21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1 100 24575,'24'-7'0,"-4"-1"0,23 2 0,64-2 0,-13 2 0,307-9 0,-377 14 26,0-1 0,-1-2 1,0 0-1,26-9 0,-24 6-525,1 1 1,48-5-1,-50 10-6327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1:06:37.3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1 617 24575,'1'-13'0,"0"0"0,1 0 0,1 0 0,0 1 0,1-1 0,9-19 0,9-33 0,-20 56 0,1 1 0,1 0 0,-1-1 0,1 1 0,0 0 0,11-14 0,39-42 0,-23 29 0,-14 17 0,1 1 0,1 0 0,39-26 0,-1 1 0,-41 30 0,1 1 0,1 0 0,-1 2 0,2 0 0,-1 1 0,1 0 0,1 2 0,31-7 0,17 1 0,82-3 0,-70 8 0,47-4 0,230 9 0,-304 9 0,-1 2 0,-1 3 0,94 34 0,-70-21 0,-43-13 0,40 21 0,11 4 0,114 53 0,-104-45 0,7 3 0,38 12 0,38 13 0,-96-43 0,85 45 0,-138-62 0,70 27 0,-60-26 0,63 34 0,-64-30 0,0-1 0,1-2 0,0-2 0,1-1 0,0-2 0,45 6 0,-82-15 0,1-1 0,-1 0 0,1 1 0,-1-1 0,1 0 0,-1 0 0,1 0 0,-1 0 0,1 0 0,-1-1 0,1 1 0,-1 0 0,1-1 0,-1 1 0,0-1 0,1 1 0,-1-1 0,0 0 0,1 0 0,-1 1 0,0-1 0,0 0 0,1 0 0,-1 0 0,0 0 0,0 0 0,0-1 0,0 1 0,-1 0 0,1 0 0,0-1 0,0 1 0,-1-1 0,1 1 0,-1 0 0,1-1 0,-1 1 0,0-1 0,1 1 0,-1-1 0,0 1 0,0-3 0,0-8 0,0 0 0,0 0 0,-1-1 0,-3-15 0,1 15 0,2 2 0,-1 1 0,-1 0 0,0 0 0,-1 0 0,0 0 0,0 0 0,-1 1 0,0 0 0,-1 0 0,0 0 0,-13-15 0,-4 1 0,-1 2 0,-42-31 0,64 51 0,-30-23 0,10 6 0,-1 2 0,-1 0 0,-45-22 0,-142-63 0,193 92 0,-5-1-1365,4 2-5461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1:06:39.5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933 1 24575,'-5'3'0,"0"1"0,1-1 0,-1 0 0,0 0 0,0-1 0,-1 1 0,-10 2 0,-6 3 0,-316 136 0,-2-6 0,272-106 68,51-22-427,-1-2 1,0 0 0,-22 6 0,19-9-6468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7:31.9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0 24575,'-5'0'0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7:32.8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7:33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24575,'0'5'0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7:34.4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24575,'0'5'0,"0"5"0,0 2-8191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8:11.2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2596 1 24575,'0'35'0,"0"11"0,-7 69 0,5-100 0,-1 0 0,-1 0 0,0-1 0,-1 1 0,0-1 0,-1 0 0,-1-1 0,-13 22 0,-64 81 0,-27 41 0,71-101 0,-66 69 0,61-73 0,-6 2 0,-80 69 0,-67 36 0,-17 13 0,95-70 0,-144 137 0,211-185 0,-115 92 0,133-117 0,-44 47 0,45-42 0,-38 31 0,-20 11 0,-114 120 0,116-112 0,62-61 0,2 1 0,0 1 0,-34 45 0,54-63 0,0-1 0,0 1 0,0-2 0,-1 1 0,0-1 0,0 0 0,0 0 0,-13 5 0,9-4 0,-1 1 0,-18 14 0,29-20 0,0 0 0,0 1 0,0-1 0,0 0 0,0 0 0,-1-1 0,1 1 0,-1 0 0,1 0 0,0-1 0,-1 1 0,1 0 0,-1-1 0,1 0 0,-1 1 0,0-1 0,1 0 0,-1 0 0,1 0 0,-1 0 0,1 0 0,-1 0 0,-2-1 0,2 0 0,0 0 0,1 0 0,-1 0 0,1 0 0,-1-1 0,1 1 0,-1 0 0,1-1 0,0 0 0,0 1 0,0-1 0,0 0 0,0 1 0,0-1 0,0 0 0,0-2 0,-3-7 0,1 0 0,0-1 0,1 1 0,0-1 0,0-14 0,2-267 0,2 128 0,0 122 3,3 1-1,15-70 0,-5 34-1374,-8 40-5454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8:13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58 24575,'120'1'0,"138"-3"0,-199-2 0,0-2 0,76-17 0,-81 13-22,0 3-1,1 3 0,-1 2 1,57 4-1,-10 0-1229,-78-2-5574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20T20:49:00.5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24575,'0'1177'0,"15"-958"0,-4-95 0,13 130 0,3-47 0,-4-39 0,-12-94 0,-5-39 0,1 56 0,-7-43 0,-1 0 0,3 0 0,11 75 0,-11-110 0,7 36 0,1-1 0,2-1 0,3 0 0,26 60 0,-38-102 0,39 79 0,66 98 0,-97-164 0,-1 0 0,-1 1 0,10 25 0,-10-21 0,17 31 0,-25-59 0,1 1 0,-1-1 0,0 1 0,-1-1 0,1 0 0,-1-6 0,1-7 0,1 0 0,1-1 0,1 1 0,1 1 0,0-1 0,15-31 0,-9 22 0,11-42 0,-14 40 0,2 0 0,1 1 0,20-36 0,-15 31 0,20-55 0,-1-4 65,-22 62-542,-1-1 1,8-37-1,-16 47-6349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1E8A1-6DA8-4496-BCE8-03ED561CC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5760"/>
            <a:ext cx="10515600" cy="2890202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B24CCC-3D44-4BB5-AA35-A21607EF6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506150"/>
            <a:ext cx="10515600" cy="248348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F80F6-1855-44E9-BA95-5E00A06E7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D7FFD-570A-4968-B943-AF87BB679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CE6A8-0665-4714-B241-6AFBA8C6F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608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926EC-DC54-4882-9D58-F201EA25C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804E7C-4CBA-49AF-B24C-1A1FF51C2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3C727-C0C7-4BBA-9CF5-6C1FAC76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03986-C5B4-4956-AC6F-4F36186B8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5F941-E847-4C51-97D6-21066B26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16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0338D2-D9EE-4B67-97C1-08ABD5745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53848" y="365125"/>
            <a:ext cx="3999952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4B1422-6C1E-4422-80E8-34B0092FB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626546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8B53C-3084-4BC0-A80E-DB41C04C6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6BFDE-DC70-4A6E-90B8-337FC472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3578F-39AE-4F6F-9614-32EF672E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687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2A8A8-ECDA-4018-ABB4-CC22892BE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0AE7C-51AF-4F0E-B5A3-8C7E1026C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28C09-A717-49AB-B60E-433BC4692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1A47A-6E5A-4754-8B43-9CE556160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CA1EB-7AC7-4F86-90C0-AA980D887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23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95957-C46F-4F17-BC8C-6507E676E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65760"/>
            <a:ext cx="10515600" cy="382786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9661B-6633-4C8B-8B9C-E514DF851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43817"/>
            <a:ext cx="10515600" cy="16458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274BF-C1CD-4709-B0A0-E9407DB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ADB94-0A5B-4B56-B0B1-1FF5580A4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A668A-35AE-4CDF-AC4C-2BEEA9EE8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3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7F1FD-0E96-4963-9F09-92861572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9E5F0-B650-4AFF-B90E-23B378684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40876"/>
            <a:ext cx="5181600" cy="42360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D1747B-302D-476E-8F4F-E4B114C66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40876"/>
            <a:ext cx="5181600" cy="42360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0577D-22F7-4958-BB3D-6C9265EA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C5B46-A8FB-4683-9618-3F6E07383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87BD-93E9-4181-9D7F-940C3E173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675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63D79-FA27-4567-9032-AF722733E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7C1BF-703F-4992-BB0C-EB1E579C7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51823"/>
            <a:ext cx="5157787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2FCE1-6DC0-43B5-8016-89FD4AF5A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54741"/>
            <a:ext cx="5157787" cy="32349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2FED7A-67D0-43CC-889A-25F8849647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51823"/>
            <a:ext cx="5183188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31C176-48F2-44EC-B3A2-A144403D5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54741"/>
            <a:ext cx="5183188" cy="32349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9187B8-AC48-4FE7-8658-8A31E3731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CAB465-E22E-45DC-89C9-406121BCE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F9D1CF-F964-4405-8677-5F9E2A02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257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A3453-DD0F-41C0-8F4A-5DC343F5E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4E6313-506F-4456-B3D9-D9655538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26068-7707-41EC-93EF-A24CAF8FF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9C8A3C-8C01-4039-B47B-57D849758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97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92633-8C77-419D-B24D-2B3D44DBA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149D59-0A88-4A14-A740-4CCD9B526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3DEF9-802F-444E-92D2-397862EE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385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23C20-3881-4F15-94F7-9D7B9F9E3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8F40F-6C2A-48EC-8F16-DA179A1DA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4638" y="457201"/>
            <a:ext cx="5800749" cy="54038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736B7E-D33D-48C7-97AC-5C0D9874F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57600"/>
            <a:ext cx="4343400" cy="2211387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49BC5-FF58-463A-B4FA-F0F912F12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7072D7-4A2A-407F-A084-6AE8DD001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4C41C-C368-475C-BDC1-DC5B29C7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44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F67B0-865B-44ED-9DFE-36C73B0C8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3C5CF7-138A-437C-9E0A-FF41799703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61462" y="457201"/>
            <a:ext cx="5793925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17822-7770-4117-96A2-8D2FF0A01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64424"/>
            <a:ext cx="4343400" cy="2204564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95030-39C7-4814-A766-1A3E094EB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F02CD-DC87-47B6-96C4-F6470B1D8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FF531-02C2-4C1D-A692-70403780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76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6818BD-D734-48A1-8CC0-609D11E55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D215A-D2A1-4903-A905-F8B06EF41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0875"/>
            <a:ext cx="10515600" cy="4236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2B88A-7A1D-4AA1-8536-28DC13DBA5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766A6-3C10-4AB8-86A1-BB1F0CDA7EFE}" type="datetimeFigureOut">
              <a:rPr lang="en-US" smtClean="0"/>
              <a:pPr/>
              <a:t>11/4/2023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7FE925-0C4B-4BAE-9799-3A9D46D920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DAD54-E5C5-4D48-8592-BB22F0A85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60201-1C40-4B39-813D-5CD9493BAEE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54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5400" kern="1200" smtClean="0"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0" scaled="1"/>
          </a:gradFill>
          <a:latin typeface="Aharoni" panose="02010803020104030203" pitchFamily="2" charset="-79"/>
          <a:ea typeface="+mn-ea"/>
          <a:cs typeface="Angsana New" panose="02020603050405020304" pitchFamily="18" charset="-34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customXml" Target="../ink/ink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11" Type="http://schemas.openxmlformats.org/officeDocument/2006/relationships/customXml" Target="../ink/ink8.xml"/><Relationship Id="rId5" Type="http://schemas.openxmlformats.org/officeDocument/2006/relationships/customXml" Target="../ink/ink5.xml"/><Relationship Id="rId10" Type="http://schemas.openxmlformats.org/officeDocument/2006/relationships/image" Target="../media/image7.png"/><Relationship Id="rId4" Type="http://schemas.openxmlformats.org/officeDocument/2006/relationships/customXml" Target="../ink/ink4.xml"/><Relationship Id="rId9" Type="http://schemas.openxmlformats.org/officeDocument/2006/relationships/customXml" Target="../ink/ink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customXml" Target="../ink/ink10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customXml" Target="../ink/ink1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customXml" Target="../ink/ink13.xml"/><Relationship Id="rId7" Type="http://schemas.openxmlformats.org/officeDocument/2006/relationships/customXml" Target="../ink/ink15.xml"/><Relationship Id="rId12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customXml" Target="../ink/ink17.xml"/><Relationship Id="rId5" Type="http://schemas.openxmlformats.org/officeDocument/2006/relationships/customXml" Target="../ink/ink14.xml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customXml" Target="../ink/ink1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customXml" Target="../ink/ink18.xml"/><Relationship Id="rId7" Type="http://schemas.openxmlformats.org/officeDocument/2006/relationships/customXml" Target="../ink/ink20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customXml" Target="../ink/ink19.xml"/><Relationship Id="rId10" Type="http://schemas.openxmlformats.org/officeDocument/2006/relationships/image" Target="../media/image21.png"/><Relationship Id="rId4" Type="http://schemas.openxmlformats.org/officeDocument/2006/relationships/image" Target="../media/image5.png"/><Relationship Id="rId9" Type="http://schemas.openxmlformats.org/officeDocument/2006/relationships/customXml" Target="../ink/ink2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5.xml"/><Relationship Id="rId13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12" Type="http://schemas.openxmlformats.org/officeDocument/2006/relationships/customXml" Target="../ink/ink27.xml"/><Relationship Id="rId2" Type="http://schemas.openxmlformats.org/officeDocument/2006/relationships/customXml" Target="../ink/ink2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4.xml"/><Relationship Id="rId11" Type="http://schemas.openxmlformats.org/officeDocument/2006/relationships/image" Target="../media/image25.png"/><Relationship Id="rId5" Type="http://schemas.openxmlformats.org/officeDocument/2006/relationships/image" Target="../media/image5.jpeg"/><Relationship Id="rId10" Type="http://schemas.openxmlformats.org/officeDocument/2006/relationships/customXml" Target="../ink/ink26.xml"/><Relationship Id="rId4" Type="http://schemas.openxmlformats.org/officeDocument/2006/relationships/customXml" Target="../ink/ink23.xml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1030">
            <a:extLst>
              <a:ext uri="{FF2B5EF4-FFF2-40B4-BE49-F238E27FC236}">
                <a16:creationId xmlns:a16="http://schemas.microsoft.com/office/drawing/2014/main" id="{8C37C960-91F5-4F61-B2CD-8A0379207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D3E8241-0DDC-AB75-BE29-6203F9D0CB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0065" y="4207054"/>
            <a:ext cx="4428821" cy="1961972"/>
          </a:xfrm>
        </p:spPr>
        <p:txBody>
          <a:bodyPr>
            <a:normAutofit lnSpcReduction="10000"/>
          </a:bodyPr>
          <a:lstStyle/>
          <a:p>
            <a:pPr algn="r"/>
            <a:endParaRPr lang="en-US" dirty="0"/>
          </a:p>
          <a:p>
            <a:pPr algn="r"/>
            <a:r>
              <a:rPr lang="nl-NL" dirty="0"/>
              <a:t>  </a:t>
            </a:r>
          </a:p>
          <a:p>
            <a:pPr algn="r"/>
            <a:r>
              <a:rPr lang="nl-NL" sz="5400" b="1" dirty="0"/>
              <a:t>De familie</a:t>
            </a:r>
          </a:p>
        </p:txBody>
      </p:sp>
      <p:pic>
        <p:nvPicPr>
          <p:cNvPr id="1026" name="Picture 2" descr="Familie Oude Krimphuis staat model voor krimp in Noordoost-Twente | Foto |  tubantia.nl">
            <a:extLst>
              <a:ext uri="{FF2B5EF4-FFF2-40B4-BE49-F238E27FC236}">
                <a16:creationId xmlns:a16="http://schemas.microsoft.com/office/drawing/2014/main" id="{2E1E9A32-CF5F-E430-3ECC-1BFB5CEF05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4" r="10910"/>
          <a:stretch/>
        </p:blipFill>
        <p:spPr bwMode="auto">
          <a:xfrm>
            <a:off x="2753044" y="432939"/>
            <a:ext cx="7240332" cy="407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328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E5804D-FBEE-AE6C-C555-2534F3A95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 </a:t>
            </a:r>
            <a:r>
              <a:rPr lang="en-US" b="1" dirty="0" err="1">
                <a:solidFill>
                  <a:schemeClr val="tx1"/>
                </a:solidFill>
              </a:rPr>
              <a:t>middelbare</a:t>
            </a:r>
            <a:r>
              <a:rPr lang="en-US" b="1" dirty="0">
                <a:solidFill>
                  <a:schemeClr val="tx1"/>
                </a:solidFill>
              </a:rPr>
              <a:t> school</a:t>
            </a:r>
            <a:endParaRPr lang="nl-NL" b="1" dirty="0">
              <a:solidFill>
                <a:schemeClr val="tx1"/>
              </a:solidFill>
            </a:endParaRPr>
          </a:p>
        </p:txBody>
      </p:sp>
      <p:pic>
        <p:nvPicPr>
          <p:cNvPr id="9218" name="Picture 2" descr="Middelbare school krijgt oude spijkerbroeken als gevelisolatie | Duurzame &amp;  Gezonde Scholen Congres">
            <a:extLst>
              <a:ext uri="{FF2B5EF4-FFF2-40B4-BE49-F238E27FC236}">
                <a16:creationId xmlns:a16="http://schemas.microsoft.com/office/drawing/2014/main" id="{BD07F7AD-2928-55D8-F515-B157212465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920" y="1690688"/>
            <a:ext cx="5961705" cy="372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oe vergelijkt RTL Nieuws de prestaties van middelbare scholen? | RTL Nieuws">
            <a:extLst>
              <a:ext uri="{FF2B5EF4-FFF2-40B4-BE49-F238E27FC236}">
                <a16:creationId xmlns:a16="http://schemas.microsoft.com/office/drawing/2014/main" id="{96F581BE-413B-7B38-AADC-8EE5C325F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49" y="3016252"/>
            <a:ext cx="6203243" cy="348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039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CFE47-A0CB-4123-E7B5-62E8E19F0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Het </a:t>
            </a:r>
            <a:r>
              <a:rPr lang="en-US" dirty="0" err="1">
                <a:solidFill>
                  <a:schemeClr val="tx1"/>
                </a:solidFill>
              </a:rPr>
              <a:t>echtpaar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10242" name="Picture 2" descr="Echtpaar van middelbare leeftijd. man en vrouw. | Premium Vector">
            <a:extLst>
              <a:ext uri="{FF2B5EF4-FFF2-40B4-BE49-F238E27FC236}">
                <a16:creationId xmlns:a16="http://schemas.microsoft.com/office/drawing/2014/main" id="{3D1FD3C8-6F16-76B4-8304-F8C86D9D3A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54" y="1865313"/>
            <a:ext cx="3953792" cy="423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Echtpaar Afbeeldingen - Gratis downloaden op Freepik">
            <a:extLst>
              <a:ext uri="{FF2B5EF4-FFF2-40B4-BE49-F238E27FC236}">
                <a16:creationId xmlns:a16="http://schemas.microsoft.com/office/drawing/2014/main" id="{D7239C46-C5C8-A414-5356-B030BC92F0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8" r="1538"/>
          <a:stretch/>
        </p:blipFill>
        <p:spPr bwMode="auto">
          <a:xfrm>
            <a:off x="7953801" y="1690688"/>
            <a:ext cx="3657174" cy="499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552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56D1D6-3FEF-EE09-6383-2858EE8C7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trouwen</a:t>
            </a:r>
            <a:endParaRPr lang="nl-NL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1266" name="Picture 2" descr="Hoe kan je trouwen voor de gemeente? 5 aandachtspunten">
            <a:extLst>
              <a:ext uri="{FF2B5EF4-FFF2-40B4-BE49-F238E27FC236}">
                <a16:creationId xmlns:a16="http://schemas.microsoft.com/office/drawing/2014/main" id="{A1EDD5F3-728A-D0A8-6D33-781721F0AB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" y="1690688"/>
            <a:ext cx="7800975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4C53380-9121-8D02-FC1B-3B7E4D497371}"/>
              </a:ext>
            </a:extLst>
          </p:cNvPr>
          <p:cNvSpPr txBox="1"/>
          <p:nvPr/>
        </p:nvSpPr>
        <p:spPr>
          <a:xfrm>
            <a:off x="8496300" y="1866899"/>
            <a:ext cx="38004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Ik trouw</a:t>
            </a:r>
          </a:p>
          <a:p>
            <a:r>
              <a:rPr lang="en-US" sz="2800" b="1" dirty="0" err="1"/>
              <a:t>Hij</a:t>
            </a:r>
            <a:r>
              <a:rPr lang="en-US" sz="2800" b="1" dirty="0"/>
              <a:t> trouwt</a:t>
            </a:r>
          </a:p>
          <a:p>
            <a:r>
              <a:rPr lang="en-US" sz="2800" b="1" dirty="0" err="1"/>
              <a:t>Wij</a:t>
            </a:r>
            <a:r>
              <a:rPr lang="en-US" sz="2800" b="1" dirty="0"/>
              <a:t> trouwen</a:t>
            </a:r>
          </a:p>
          <a:p>
            <a:endParaRPr lang="en-US" sz="2800" b="1" dirty="0"/>
          </a:p>
          <a:p>
            <a:r>
              <a:rPr lang="en-US" sz="2800" b="1" dirty="0"/>
              <a:t>Ik ben getrouwd</a:t>
            </a:r>
            <a:endParaRPr lang="nl-NL" sz="2800" b="1" dirty="0"/>
          </a:p>
        </p:txBody>
      </p:sp>
    </p:spTree>
    <p:extLst>
      <p:ext uri="{BB962C8B-B14F-4D97-AF65-F5344CB8AC3E}">
        <p14:creationId xmlns:p14="http://schemas.microsoft.com/office/powerpoint/2010/main" val="3109484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3F5B9A-1E8B-3DF8-6312-BE467B72F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Het </a:t>
            </a:r>
            <a:r>
              <a:rPr lang="en-US" dirty="0" err="1">
                <a:solidFill>
                  <a:schemeClr val="tx1"/>
                </a:solidFill>
              </a:rPr>
              <a:t>gezin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2050" name="Picture 2" descr="Het gezin in deze tijd - Internetpastoor Winfried Kuipers">
            <a:extLst>
              <a:ext uri="{FF2B5EF4-FFF2-40B4-BE49-F238E27FC236}">
                <a16:creationId xmlns:a16="http://schemas.microsoft.com/office/drawing/2014/main" id="{672528EF-CF3F-F118-1037-3D01AE86692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4" y="1983419"/>
            <a:ext cx="7048903" cy="427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890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139BD2-E858-76D3-9E7E-3B9D18B33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De </a:t>
            </a:r>
            <a:r>
              <a:rPr lang="en-US" dirty="0" err="1">
                <a:solidFill>
                  <a:schemeClr val="tx1"/>
                </a:solidFill>
              </a:rPr>
              <a:t>vader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3074" name="Picture 2" descr="Het gezin in deze tijd - Internetpastoor Winfried Kuipers">
            <a:extLst>
              <a:ext uri="{FF2B5EF4-FFF2-40B4-BE49-F238E27FC236}">
                <a16:creationId xmlns:a16="http://schemas.microsoft.com/office/drawing/2014/main" id="{A8C9650E-7ADF-488E-C56B-493695D7A9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6" y="1950217"/>
            <a:ext cx="6867524" cy="416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2F613A06-D189-BB05-9DD4-B0F7AAE6402D}"/>
              </a:ext>
            </a:extLst>
          </p:cNvPr>
          <p:cNvGrpSpPr/>
          <p:nvPr/>
        </p:nvGrpSpPr>
        <p:grpSpPr>
          <a:xfrm>
            <a:off x="2419020" y="890490"/>
            <a:ext cx="1400760" cy="1337760"/>
            <a:chOff x="2419020" y="890490"/>
            <a:chExt cx="1400760" cy="133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t 3">
                  <a:extLst>
                    <a:ext uri="{FF2B5EF4-FFF2-40B4-BE49-F238E27FC236}">
                      <a16:creationId xmlns:a16="http://schemas.microsoft.com/office/drawing/2014/main" id="{6DE43378-D85A-A72C-75A2-01D2973491EC}"/>
                    </a:ext>
                  </a:extLst>
                </p14:cNvPr>
                <p14:cNvContentPartPr/>
                <p14:nvPr/>
              </p14:nvContentPartPr>
              <p14:xfrm>
                <a:off x="2419020" y="890490"/>
                <a:ext cx="1400760" cy="1217520"/>
              </p14:xfrm>
            </p:contentPart>
          </mc:Choice>
          <mc:Fallback xmlns="">
            <p:pic>
              <p:nvPicPr>
                <p:cNvPr id="4" name="Inkt 3">
                  <a:extLst>
                    <a:ext uri="{FF2B5EF4-FFF2-40B4-BE49-F238E27FC236}">
                      <a16:creationId xmlns:a16="http://schemas.microsoft.com/office/drawing/2014/main" id="{6DE43378-D85A-A72C-75A2-01D2973491E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410020" y="881850"/>
                  <a:ext cx="1418400" cy="12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t 4">
                  <a:extLst>
                    <a:ext uri="{FF2B5EF4-FFF2-40B4-BE49-F238E27FC236}">
                      <a16:creationId xmlns:a16="http://schemas.microsoft.com/office/drawing/2014/main" id="{B6031800-5A60-E95F-CF50-6F2B27DA5F79}"/>
                    </a:ext>
                  </a:extLst>
                </p14:cNvPr>
                <p14:cNvContentPartPr/>
                <p14:nvPr/>
              </p14:nvContentPartPr>
              <p14:xfrm>
                <a:off x="3170700" y="2114130"/>
                <a:ext cx="620280" cy="114120"/>
              </p14:xfrm>
            </p:contentPart>
          </mc:Choice>
          <mc:Fallback xmlns="">
            <p:pic>
              <p:nvPicPr>
                <p:cNvPr id="5" name="Inkt 4">
                  <a:extLst>
                    <a:ext uri="{FF2B5EF4-FFF2-40B4-BE49-F238E27FC236}">
                      <a16:creationId xmlns:a16="http://schemas.microsoft.com/office/drawing/2014/main" id="{B6031800-5A60-E95F-CF50-6F2B27DA5F7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162060" y="2105130"/>
                  <a:ext cx="637920" cy="131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27470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02EA65-FA89-1912-A14D-07E2D1668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	De </a:t>
            </a:r>
            <a:r>
              <a:rPr lang="en-US" dirty="0" err="1"/>
              <a:t>moeder</a:t>
            </a:r>
            <a:endParaRPr lang="nl-NL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FF3C4A14-7D0F-58E6-0651-99513F655D65}"/>
                  </a:ext>
                </a:extLst>
              </p14:cNvPr>
              <p14:cNvContentPartPr/>
              <p14:nvPr/>
            </p14:nvContentPartPr>
            <p14:xfrm>
              <a:off x="7094340" y="771330"/>
              <a:ext cx="1800" cy="36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FF3C4A14-7D0F-58E6-0651-99513F655D6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85340" y="762330"/>
                <a:ext cx="1944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9BD14B38-18FE-363D-24A5-FDE39CCDEF4F}"/>
                  </a:ext>
                </a:extLst>
              </p14:cNvPr>
              <p14:cNvContentPartPr/>
              <p14:nvPr/>
            </p14:nvContentPartPr>
            <p14:xfrm>
              <a:off x="6057900" y="1313850"/>
              <a:ext cx="360" cy="360"/>
            </p14:xfrm>
          </p:contentPart>
        </mc:Choice>
        <mc:Fallback xmlns=""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9BD14B38-18FE-363D-24A5-FDE39CCDEF4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48900" y="130521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34520EAD-5972-9A63-FAC7-2816CC804882}"/>
                  </a:ext>
                </a:extLst>
              </p14:cNvPr>
              <p14:cNvContentPartPr/>
              <p14:nvPr/>
            </p14:nvContentPartPr>
            <p14:xfrm>
              <a:off x="2952180" y="609330"/>
              <a:ext cx="360" cy="180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34520EAD-5972-9A63-FAC7-2816CC80488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43540" y="600330"/>
                <a:ext cx="18000" cy="1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836A5C34-C0A6-05DB-6F2E-46C767048345}"/>
                  </a:ext>
                </a:extLst>
              </p14:cNvPr>
              <p14:cNvContentPartPr/>
              <p14:nvPr/>
            </p14:nvContentPartPr>
            <p14:xfrm>
              <a:off x="1695060" y="1028010"/>
              <a:ext cx="360" cy="10080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836A5C34-C0A6-05DB-6F2E-46C76704834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86060" y="1019370"/>
                <a:ext cx="18000" cy="27720"/>
              </a:xfrm>
              <a:prstGeom prst="rect">
                <a:avLst/>
              </a:prstGeom>
            </p:spPr>
          </p:pic>
        </mc:Fallback>
      </mc:AlternateContent>
      <p:pic>
        <p:nvPicPr>
          <p:cNvPr id="4098" name="Picture 2" descr="Het gezin in deze tijd - Internetpastoor Winfried Kuipers">
            <a:extLst>
              <a:ext uri="{FF2B5EF4-FFF2-40B4-BE49-F238E27FC236}">
                <a16:creationId xmlns:a16="http://schemas.microsoft.com/office/drawing/2014/main" id="{394368FC-271E-D2E4-7F8D-BC4543F0E1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49" y="2083835"/>
            <a:ext cx="6791325" cy="411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ep 9">
            <a:extLst>
              <a:ext uri="{FF2B5EF4-FFF2-40B4-BE49-F238E27FC236}">
                <a16:creationId xmlns:a16="http://schemas.microsoft.com/office/drawing/2014/main" id="{3BEF93D9-2D8D-3034-16F1-85064FA48EE2}"/>
              </a:ext>
            </a:extLst>
          </p:cNvPr>
          <p:cNvGrpSpPr/>
          <p:nvPr/>
        </p:nvGrpSpPr>
        <p:grpSpPr>
          <a:xfrm>
            <a:off x="8838180" y="1285410"/>
            <a:ext cx="934920" cy="974520"/>
            <a:chOff x="8838180" y="1285410"/>
            <a:chExt cx="934920" cy="97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t 7">
                  <a:extLst>
                    <a:ext uri="{FF2B5EF4-FFF2-40B4-BE49-F238E27FC236}">
                      <a16:creationId xmlns:a16="http://schemas.microsoft.com/office/drawing/2014/main" id="{63B5BA87-8D86-C2D9-3EE2-7FC126DDA6BB}"/>
                    </a:ext>
                  </a:extLst>
                </p14:cNvPr>
                <p14:cNvContentPartPr/>
                <p14:nvPr/>
              </p14:nvContentPartPr>
              <p14:xfrm>
                <a:off x="8838180" y="1285410"/>
                <a:ext cx="934920" cy="974520"/>
              </p14:xfrm>
            </p:contentPart>
          </mc:Choice>
          <mc:Fallback xmlns="">
            <p:pic>
              <p:nvPicPr>
                <p:cNvPr id="8" name="Inkt 7">
                  <a:extLst>
                    <a:ext uri="{FF2B5EF4-FFF2-40B4-BE49-F238E27FC236}">
                      <a16:creationId xmlns:a16="http://schemas.microsoft.com/office/drawing/2014/main" id="{63B5BA87-8D86-C2D9-3EE2-7FC126DDA6B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829180" y="1276770"/>
                  <a:ext cx="952560" cy="9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t 8">
                  <a:extLst>
                    <a:ext uri="{FF2B5EF4-FFF2-40B4-BE49-F238E27FC236}">
                      <a16:creationId xmlns:a16="http://schemas.microsoft.com/office/drawing/2014/main" id="{08BE7653-3E7A-5D46-5947-DD954A60AE82}"/>
                    </a:ext>
                  </a:extLst>
                </p14:cNvPr>
                <p14:cNvContentPartPr/>
                <p14:nvPr/>
              </p14:nvContentPartPr>
              <p14:xfrm>
                <a:off x="8848260" y="2236530"/>
                <a:ext cx="390240" cy="21240"/>
              </p14:xfrm>
            </p:contentPart>
          </mc:Choice>
          <mc:Fallback xmlns="">
            <p:pic>
              <p:nvPicPr>
                <p:cNvPr id="9" name="Inkt 8">
                  <a:extLst>
                    <a:ext uri="{FF2B5EF4-FFF2-40B4-BE49-F238E27FC236}">
                      <a16:creationId xmlns:a16="http://schemas.microsoft.com/office/drawing/2014/main" id="{08BE7653-3E7A-5D46-5947-DD954A60AE8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839260" y="2227890"/>
                  <a:ext cx="407880" cy="38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126269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6141F4-1FE1-A906-2AA6-553C9B4E5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De </a:t>
            </a:r>
            <a:r>
              <a:rPr lang="en-US" dirty="0" err="1">
                <a:solidFill>
                  <a:schemeClr val="tx1"/>
                </a:solidFill>
              </a:rPr>
              <a:t>dochter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5122" name="Picture 2" descr="Het gezin in deze tijd - Internetpastoor Winfried Kuipers">
            <a:extLst>
              <a:ext uri="{FF2B5EF4-FFF2-40B4-BE49-F238E27FC236}">
                <a16:creationId xmlns:a16="http://schemas.microsoft.com/office/drawing/2014/main" id="{2F9D6930-57AE-1705-7DD0-AEE6A9B7F7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567" y="2009925"/>
            <a:ext cx="6728410" cy="408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62B3B8D0-2F70-0DDA-7DD1-ED52B8DCC91F}"/>
              </a:ext>
            </a:extLst>
          </p:cNvPr>
          <p:cNvGrpSpPr/>
          <p:nvPr/>
        </p:nvGrpSpPr>
        <p:grpSpPr>
          <a:xfrm>
            <a:off x="4794753" y="1828108"/>
            <a:ext cx="380520" cy="1218240"/>
            <a:chOff x="4794753" y="1828108"/>
            <a:chExt cx="380520" cy="121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t 3">
                  <a:extLst>
                    <a:ext uri="{FF2B5EF4-FFF2-40B4-BE49-F238E27FC236}">
                      <a16:creationId xmlns:a16="http://schemas.microsoft.com/office/drawing/2014/main" id="{436E0BE2-8FB9-EC11-F1E0-AF9B822A36FE}"/>
                    </a:ext>
                  </a:extLst>
                </p14:cNvPr>
                <p14:cNvContentPartPr/>
                <p14:nvPr/>
              </p14:nvContentPartPr>
              <p14:xfrm>
                <a:off x="4908873" y="1828108"/>
                <a:ext cx="266400" cy="1215000"/>
              </p14:xfrm>
            </p:contentPart>
          </mc:Choice>
          <mc:Fallback xmlns="">
            <p:pic>
              <p:nvPicPr>
                <p:cNvPr id="4" name="Inkt 3">
                  <a:extLst>
                    <a:ext uri="{FF2B5EF4-FFF2-40B4-BE49-F238E27FC236}">
                      <a16:creationId xmlns:a16="http://schemas.microsoft.com/office/drawing/2014/main" id="{436E0BE2-8FB9-EC11-F1E0-AF9B822A36FE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900233" y="1819468"/>
                  <a:ext cx="284040" cy="12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t 4">
                  <a:extLst>
                    <a:ext uri="{FF2B5EF4-FFF2-40B4-BE49-F238E27FC236}">
                      <a16:creationId xmlns:a16="http://schemas.microsoft.com/office/drawing/2014/main" id="{BE5805AC-EA1E-BD2F-0941-0C177CB6E92B}"/>
                    </a:ext>
                  </a:extLst>
                </p14:cNvPr>
                <p14:cNvContentPartPr/>
                <p14:nvPr/>
              </p14:nvContentPartPr>
              <p14:xfrm>
                <a:off x="4794753" y="3026548"/>
                <a:ext cx="283320" cy="19800"/>
              </p14:xfrm>
            </p:contentPart>
          </mc:Choice>
          <mc:Fallback xmlns="">
            <p:pic>
              <p:nvPicPr>
                <p:cNvPr id="5" name="Inkt 4">
                  <a:extLst>
                    <a:ext uri="{FF2B5EF4-FFF2-40B4-BE49-F238E27FC236}">
                      <a16:creationId xmlns:a16="http://schemas.microsoft.com/office/drawing/2014/main" id="{BE5805AC-EA1E-BD2F-0941-0C177CB6E92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785753" y="3017548"/>
                  <a:ext cx="300960" cy="37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314669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B025B6-F811-37E5-CB34-391D34406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	</a:t>
            </a:r>
            <a:r>
              <a:rPr lang="en-US" dirty="0">
                <a:solidFill>
                  <a:schemeClr val="tx1"/>
                </a:solidFill>
              </a:rPr>
              <a:t>De zoon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6146" name="Picture 2" descr="Het gezin in deze tijd - Internetpastoor Winfried Kuipers">
            <a:extLst>
              <a:ext uri="{FF2B5EF4-FFF2-40B4-BE49-F238E27FC236}">
                <a16:creationId xmlns:a16="http://schemas.microsoft.com/office/drawing/2014/main" id="{81F63F93-3D45-4029-4A40-F208219337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0" y="1924050"/>
            <a:ext cx="7235796" cy="438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B0193343-4541-7ECA-6F53-B46D972F7A2B}"/>
              </a:ext>
            </a:extLst>
          </p:cNvPr>
          <p:cNvGrpSpPr/>
          <p:nvPr/>
        </p:nvGrpSpPr>
        <p:grpSpPr>
          <a:xfrm>
            <a:off x="6054033" y="1677628"/>
            <a:ext cx="364320" cy="1145520"/>
            <a:chOff x="6054033" y="1677628"/>
            <a:chExt cx="364320" cy="1145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t 3">
                  <a:extLst>
                    <a:ext uri="{FF2B5EF4-FFF2-40B4-BE49-F238E27FC236}">
                      <a16:creationId xmlns:a16="http://schemas.microsoft.com/office/drawing/2014/main" id="{20BDC477-5A15-1B37-D361-5B980D61D1AE}"/>
                    </a:ext>
                  </a:extLst>
                </p14:cNvPr>
                <p14:cNvContentPartPr/>
                <p14:nvPr/>
              </p14:nvContentPartPr>
              <p14:xfrm>
                <a:off x="6054033" y="1677628"/>
                <a:ext cx="364320" cy="1141200"/>
              </p14:xfrm>
            </p:contentPart>
          </mc:Choice>
          <mc:Fallback xmlns="">
            <p:pic>
              <p:nvPicPr>
                <p:cNvPr id="4" name="Inkt 3">
                  <a:extLst>
                    <a:ext uri="{FF2B5EF4-FFF2-40B4-BE49-F238E27FC236}">
                      <a16:creationId xmlns:a16="http://schemas.microsoft.com/office/drawing/2014/main" id="{20BDC477-5A15-1B37-D361-5B980D61D1AE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045393" y="1668988"/>
                  <a:ext cx="381960" cy="11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t 4">
                  <a:extLst>
                    <a:ext uri="{FF2B5EF4-FFF2-40B4-BE49-F238E27FC236}">
                      <a16:creationId xmlns:a16="http://schemas.microsoft.com/office/drawing/2014/main" id="{CE7ACB43-D581-C5FA-4A45-6FCBAC3774D5}"/>
                    </a:ext>
                  </a:extLst>
                </p14:cNvPr>
                <p14:cNvContentPartPr/>
                <p14:nvPr/>
              </p14:nvContentPartPr>
              <p14:xfrm>
                <a:off x="6125313" y="2554588"/>
                <a:ext cx="271800" cy="268560"/>
              </p14:xfrm>
            </p:contentPart>
          </mc:Choice>
          <mc:Fallback xmlns="">
            <p:pic>
              <p:nvPicPr>
                <p:cNvPr id="5" name="Inkt 4">
                  <a:extLst>
                    <a:ext uri="{FF2B5EF4-FFF2-40B4-BE49-F238E27FC236}">
                      <a16:creationId xmlns:a16="http://schemas.microsoft.com/office/drawing/2014/main" id="{CE7ACB43-D581-C5FA-4A45-6FCBAC3774D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116313" y="2545588"/>
                  <a:ext cx="289440" cy="286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251060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DFB259-AD81-5F8F-374F-522AE6E1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Broer </a:t>
            </a:r>
            <a:r>
              <a:rPr lang="en-US" dirty="0" err="1">
                <a:solidFill>
                  <a:schemeClr val="tx1"/>
                </a:solidFill>
              </a:rPr>
              <a:t>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zus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7170" name="Picture 2" descr="Set twee sweaters voor broer en zus the girl en the boy - Setjes Broer en  Zus - Stickers, tekstborden, kinderkleding en babyartikelen op  Livingstickers.nl">
            <a:extLst>
              <a:ext uri="{FF2B5EF4-FFF2-40B4-BE49-F238E27FC236}">
                <a16:creationId xmlns:a16="http://schemas.microsoft.com/office/drawing/2014/main" id="{DF40615B-395E-AF2C-4CD4-92F80AA96F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75" y="1941513"/>
            <a:ext cx="4235450" cy="423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B7072DE2-A4C8-94A8-EB27-78EA631529D2}"/>
              </a:ext>
            </a:extLst>
          </p:cNvPr>
          <p:cNvGrpSpPr/>
          <p:nvPr/>
        </p:nvGrpSpPr>
        <p:grpSpPr>
          <a:xfrm>
            <a:off x="2982513" y="1899748"/>
            <a:ext cx="1831320" cy="559440"/>
            <a:chOff x="2982513" y="1899748"/>
            <a:chExt cx="1831320" cy="559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t 3">
                  <a:extLst>
                    <a:ext uri="{FF2B5EF4-FFF2-40B4-BE49-F238E27FC236}">
                      <a16:creationId xmlns:a16="http://schemas.microsoft.com/office/drawing/2014/main" id="{31CA3C9D-88E1-3DA8-2C05-18F378C27D11}"/>
                    </a:ext>
                  </a:extLst>
                </p14:cNvPr>
                <p14:cNvContentPartPr/>
                <p14:nvPr/>
              </p14:nvContentPartPr>
              <p14:xfrm>
                <a:off x="2982513" y="1899748"/>
                <a:ext cx="1831320" cy="497520"/>
              </p14:xfrm>
            </p:contentPart>
          </mc:Choice>
          <mc:Fallback xmlns="">
            <p:pic>
              <p:nvPicPr>
                <p:cNvPr id="4" name="Inkt 3">
                  <a:extLst>
                    <a:ext uri="{FF2B5EF4-FFF2-40B4-BE49-F238E27FC236}">
                      <a16:creationId xmlns:a16="http://schemas.microsoft.com/office/drawing/2014/main" id="{31CA3C9D-88E1-3DA8-2C05-18F378C27D11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973873" y="1890748"/>
                  <a:ext cx="1848960" cy="51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t 4">
                  <a:extLst>
                    <a:ext uri="{FF2B5EF4-FFF2-40B4-BE49-F238E27FC236}">
                      <a16:creationId xmlns:a16="http://schemas.microsoft.com/office/drawing/2014/main" id="{C6A77388-ED96-CF73-42F6-33BCC0C17393}"/>
                    </a:ext>
                  </a:extLst>
                </p14:cNvPr>
                <p14:cNvContentPartPr/>
                <p14:nvPr/>
              </p14:nvContentPartPr>
              <p14:xfrm>
                <a:off x="4492713" y="2387908"/>
                <a:ext cx="310320" cy="71280"/>
              </p14:xfrm>
            </p:contentPart>
          </mc:Choice>
          <mc:Fallback xmlns="">
            <p:pic>
              <p:nvPicPr>
                <p:cNvPr id="5" name="Inkt 4">
                  <a:extLst>
                    <a:ext uri="{FF2B5EF4-FFF2-40B4-BE49-F238E27FC236}">
                      <a16:creationId xmlns:a16="http://schemas.microsoft.com/office/drawing/2014/main" id="{C6A77388-ED96-CF73-42F6-33BCC0C1739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484073" y="2378908"/>
                  <a:ext cx="327960" cy="88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" name="Groep 8">
            <a:extLst>
              <a:ext uri="{FF2B5EF4-FFF2-40B4-BE49-F238E27FC236}">
                <a16:creationId xmlns:a16="http://schemas.microsoft.com/office/drawing/2014/main" id="{3017F7CA-7FAC-AEC5-3825-2CBC655571CA}"/>
              </a:ext>
            </a:extLst>
          </p:cNvPr>
          <p:cNvGrpSpPr/>
          <p:nvPr/>
        </p:nvGrpSpPr>
        <p:grpSpPr>
          <a:xfrm>
            <a:off x="7090833" y="1855108"/>
            <a:ext cx="2505600" cy="808920"/>
            <a:chOff x="7090833" y="1855108"/>
            <a:chExt cx="2505600" cy="80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t 6">
                  <a:extLst>
                    <a:ext uri="{FF2B5EF4-FFF2-40B4-BE49-F238E27FC236}">
                      <a16:creationId xmlns:a16="http://schemas.microsoft.com/office/drawing/2014/main" id="{3814F00C-5399-39C1-8CDE-8140D33521B0}"/>
                    </a:ext>
                  </a:extLst>
                </p14:cNvPr>
                <p14:cNvContentPartPr/>
                <p14:nvPr/>
              </p14:nvContentPartPr>
              <p14:xfrm>
                <a:off x="7090833" y="1855108"/>
                <a:ext cx="2505600" cy="781560"/>
              </p14:xfrm>
            </p:contentPart>
          </mc:Choice>
          <mc:Fallback xmlns="">
            <p:pic>
              <p:nvPicPr>
                <p:cNvPr id="7" name="Inkt 6">
                  <a:extLst>
                    <a:ext uri="{FF2B5EF4-FFF2-40B4-BE49-F238E27FC236}">
                      <a16:creationId xmlns:a16="http://schemas.microsoft.com/office/drawing/2014/main" id="{3814F00C-5399-39C1-8CDE-8140D33521B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082193" y="1846468"/>
                  <a:ext cx="2523240" cy="79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t 7">
                  <a:extLst>
                    <a:ext uri="{FF2B5EF4-FFF2-40B4-BE49-F238E27FC236}">
                      <a16:creationId xmlns:a16="http://schemas.microsoft.com/office/drawing/2014/main" id="{E10F6183-F4AF-A3E6-314B-7907B2D8B7E0}"/>
                    </a:ext>
                  </a:extLst>
                </p14:cNvPr>
                <p14:cNvContentPartPr/>
                <p14:nvPr/>
              </p14:nvContentPartPr>
              <p14:xfrm>
                <a:off x="7101633" y="2653588"/>
                <a:ext cx="390240" cy="10440"/>
              </p14:xfrm>
            </p:contentPart>
          </mc:Choice>
          <mc:Fallback xmlns="">
            <p:pic>
              <p:nvPicPr>
                <p:cNvPr id="8" name="Inkt 7">
                  <a:extLst>
                    <a:ext uri="{FF2B5EF4-FFF2-40B4-BE49-F238E27FC236}">
                      <a16:creationId xmlns:a16="http://schemas.microsoft.com/office/drawing/2014/main" id="{E10F6183-F4AF-A3E6-314B-7907B2D8B7E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092993" y="2644588"/>
                  <a:ext cx="407880" cy="28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58BB1E2C-027A-50FF-2BA9-55290CD8AD02}"/>
                  </a:ext>
                </a:extLst>
              </p14:cNvPr>
              <p14:cNvContentPartPr/>
              <p14:nvPr/>
            </p14:nvContentPartPr>
            <p14:xfrm>
              <a:off x="8353713" y="1143388"/>
              <a:ext cx="360" cy="1800"/>
            </p14:xfrm>
          </p:contentPart>
        </mc:Choice>
        <mc:Fallback xmlns=""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58BB1E2C-027A-50FF-2BA9-55290CD8AD0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344713" y="1134748"/>
                <a:ext cx="18000" cy="1944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Rechthoek 10">
            <a:extLst>
              <a:ext uri="{FF2B5EF4-FFF2-40B4-BE49-F238E27FC236}">
                <a16:creationId xmlns:a16="http://schemas.microsoft.com/office/drawing/2014/main" id="{A6F2AFA1-F01A-20EB-E048-1DE380409D56}"/>
              </a:ext>
            </a:extLst>
          </p:cNvPr>
          <p:cNvSpPr/>
          <p:nvPr/>
        </p:nvSpPr>
        <p:spPr>
          <a:xfrm>
            <a:off x="1784759" y="1571274"/>
            <a:ext cx="1695635" cy="10653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zus</a:t>
            </a:r>
            <a:endParaRPr lang="nl-NL" b="1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4C2B1ECC-81D0-FCEA-DC29-01EABB175BCC}"/>
              </a:ext>
            </a:extLst>
          </p:cNvPr>
          <p:cNvSpPr/>
          <p:nvPr/>
        </p:nvSpPr>
        <p:spPr>
          <a:xfrm>
            <a:off x="8716088" y="1713191"/>
            <a:ext cx="1695635" cy="10653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broer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3470299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39365A-4FA1-6823-6ACD-D88E0F386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	</a:t>
            </a:r>
            <a:r>
              <a:rPr lang="en-US" b="1" dirty="0" err="1">
                <a:solidFill>
                  <a:schemeClr val="tx1"/>
                </a:solidFill>
                <a:latin typeface="Abadi" panose="020B0604020104020204" pitchFamily="34" charset="0"/>
              </a:rPr>
              <a:t>jong</a:t>
            </a:r>
            <a:r>
              <a:rPr lang="en-US" b="1" dirty="0">
                <a:solidFill>
                  <a:schemeClr val="tx1"/>
                </a:solidFill>
                <a:latin typeface="Abadi" panose="020B0604020104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badi" panose="020B0604020104020204" pitchFamily="34" charset="0"/>
              </a:rPr>
              <a:t>en</a:t>
            </a:r>
            <a:r>
              <a:rPr lang="en-US" b="1" dirty="0">
                <a:solidFill>
                  <a:schemeClr val="tx1"/>
                </a:solidFill>
                <a:latin typeface="Abadi" panose="020B0604020104020204" pitchFamily="34" charset="0"/>
              </a:rPr>
              <a:t> oud</a:t>
            </a:r>
            <a:endParaRPr lang="nl-NL" b="1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pic>
        <p:nvPicPr>
          <p:cNvPr id="4" name="Tijdelijke aanduiding voor inhoud 3" descr="Woorden Jong En Oud Flashcard Met Beeldverhaalkarakters Tegenovergestelde  Bijvoeglijke Naamwoorden Uitleg Kaart Vlakke Vectorillustratie Die Op Witte  Achtergrond Wordt Geïsoleerd Stockvectorkunst en meer beelden van Kind -  iStock">
            <a:extLst>
              <a:ext uri="{FF2B5EF4-FFF2-40B4-BE49-F238E27FC236}">
                <a16:creationId xmlns:a16="http://schemas.microsoft.com/office/drawing/2014/main" id="{143BE469-FAAB-113F-6A58-53E4B49E83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6" b="16741"/>
          <a:stretch/>
        </p:blipFill>
        <p:spPr bwMode="auto">
          <a:xfrm>
            <a:off x="2513757" y="1690688"/>
            <a:ext cx="7916118" cy="44845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E393E077-99A3-46D2-7378-7AA0C6B20F16}"/>
              </a:ext>
            </a:extLst>
          </p:cNvPr>
          <p:cNvSpPr/>
          <p:nvPr/>
        </p:nvSpPr>
        <p:spPr>
          <a:xfrm>
            <a:off x="1589832" y="1942053"/>
            <a:ext cx="2270823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/>
              <a:t>jong</a:t>
            </a:r>
            <a:endParaRPr lang="nl-NL" sz="3200" b="1" dirty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FE939BD8-35BB-96EB-F5B1-5A77CBC50A8D}"/>
              </a:ext>
            </a:extLst>
          </p:cNvPr>
          <p:cNvSpPr/>
          <p:nvPr/>
        </p:nvSpPr>
        <p:spPr>
          <a:xfrm>
            <a:off x="8942022" y="1942053"/>
            <a:ext cx="2270823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oud</a:t>
            </a:r>
            <a:endParaRPr lang="nl-NL" sz="3200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6F57CA96-FB61-1049-B104-8A6E75BE2A5C}"/>
                  </a:ext>
                </a:extLst>
              </p14:cNvPr>
              <p14:cNvContentPartPr/>
              <p14:nvPr/>
            </p14:nvContentPartPr>
            <p14:xfrm>
              <a:off x="8946993" y="2165788"/>
              <a:ext cx="1800" cy="360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6F57CA96-FB61-1049-B104-8A6E75BE2A5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37993" y="2157148"/>
                <a:ext cx="1944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CCA068DA-92C9-3330-B988-3467BE5E51CF}"/>
                  </a:ext>
                </a:extLst>
              </p14:cNvPr>
              <p14:cNvContentPartPr/>
              <p14:nvPr/>
            </p14:nvContentPartPr>
            <p14:xfrm>
              <a:off x="8568993" y="2165788"/>
              <a:ext cx="370800" cy="199080"/>
            </p14:xfrm>
          </p:contentPart>
        </mc:Choice>
        <mc:Fallback xmlns=""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CCA068DA-92C9-3330-B988-3467BE5E51C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60353" y="2157148"/>
                <a:ext cx="388440" cy="216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2" name="Groep 11">
            <a:extLst>
              <a:ext uri="{FF2B5EF4-FFF2-40B4-BE49-F238E27FC236}">
                <a16:creationId xmlns:a16="http://schemas.microsoft.com/office/drawing/2014/main" id="{E7F2D064-1769-891F-4650-0547E988C81F}"/>
              </a:ext>
            </a:extLst>
          </p:cNvPr>
          <p:cNvGrpSpPr/>
          <p:nvPr/>
        </p:nvGrpSpPr>
        <p:grpSpPr>
          <a:xfrm>
            <a:off x="3888273" y="2174788"/>
            <a:ext cx="417600" cy="318240"/>
            <a:chOff x="3888273" y="2174788"/>
            <a:chExt cx="417600" cy="31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0" name="Inkt 9">
                  <a:extLst>
                    <a:ext uri="{FF2B5EF4-FFF2-40B4-BE49-F238E27FC236}">
                      <a16:creationId xmlns:a16="http://schemas.microsoft.com/office/drawing/2014/main" id="{FAD0DE15-7779-3896-00ED-E5CD773150CB}"/>
                    </a:ext>
                  </a:extLst>
                </p14:cNvPr>
                <p14:cNvContentPartPr/>
                <p14:nvPr/>
              </p14:nvContentPartPr>
              <p14:xfrm>
                <a:off x="3888273" y="2174788"/>
                <a:ext cx="417240" cy="251280"/>
              </p14:xfrm>
            </p:contentPart>
          </mc:Choice>
          <mc:Fallback xmlns="">
            <p:pic>
              <p:nvPicPr>
                <p:cNvPr id="10" name="Inkt 9">
                  <a:extLst>
                    <a:ext uri="{FF2B5EF4-FFF2-40B4-BE49-F238E27FC236}">
                      <a16:creationId xmlns:a16="http://schemas.microsoft.com/office/drawing/2014/main" id="{FAD0DE15-7779-3896-00ED-E5CD773150C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879273" y="2165788"/>
                  <a:ext cx="43488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1" name="Inkt 10">
                  <a:extLst>
                    <a:ext uri="{FF2B5EF4-FFF2-40B4-BE49-F238E27FC236}">
                      <a16:creationId xmlns:a16="http://schemas.microsoft.com/office/drawing/2014/main" id="{F7C824EB-1CEF-66E7-DB4F-EB7EE697ED05}"/>
                    </a:ext>
                  </a:extLst>
                </p14:cNvPr>
                <p14:cNvContentPartPr/>
                <p14:nvPr/>
              </p14:nvContentPartPr>
              <p14:xfrm>
                <a:off x="4090953" y="2441188"/>
                <a:ext cx="214920" cy="51840"/>
              </p14:xfrm>
            </p:contentPart>
          </mc:Choice>
          <mc:Fallback xmlns="">
            <p:pic>
              <p:nvPicPr>
                <p:cNvPr id="11" name="Inkt 10">
                  <a:extLst>
                    <a:ext uri="{FF2B5EF4-FFF2-40B4-BE49-F238E27FC236}">
                      <a16:creationId xmlns:a16="http://schemas.microsoft.com/office/drawing/2014/main" id="{F7C824EB-1CEF-66E7-DB4F-EB7EE697ED0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081953" y="2432188"/>
                  <a:ext cx="232560" cy="69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04198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4AB997-188E-DA99-047A-10C208132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badi" panose="020B0604020104020204" pitchFamily="34" charset="0"/>
              </a:rPr>
              <a:t>de </a:t>
            </a:r>
            <a:r>
              <a:rPr lang="en-US" b="1" dirty="0" err="1">
                <a:solidFill>
                  <a:schemeClr val="tx1"/>
                </a:solidFill>
                <a:latin typeface="Abadi" panose="020B0604020104020204" pitchFamily="34" charset="0"/>
              </a:rPr>
              <a:t>oudste</a:t>
            </a:r>
            <a:r>
              <a:rPr lang="en-US" b="1" dirty="0">
                <a:solidFill>
                  <a:schemeClr val="tx1"/>
                </a:solidFill>
                <a:latin typeface="Abadi" panose="020B0604020104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badi" panose="020B0604020104020204" pitchFamily="34" charset="0"/>
              </a:rPr>
              <a:t>en</a:t>
            </a:r>
            <a:r>
              <a:rPr lang="en-US" b="1" dirty="0">
                <a:solidFill>
                  <a:schemeClr val="tx1"/>
                </a:solidFill>
                <a:latin typeface="Abadi" panose="020B0604020104020204" pitchFamily="34" charset="0"/>
              </a:rPr>
              <a:t> de </a:t>
            </a:r>
            <a:r>
              <a:rPr lang="en-US" b="1" dirty="0" err="1">
                <a:solidFill>
                  <a:schemeClr val="tx1"/>
                </a:solidFill>
                <a:latin typeface="Abadi" panose="020B0604020104020204" pitchFamily="34" charset="0"/>
              </a:rPr>
              <a:t>jongste</a:t>
            </a:r>
            <a:endParaRPr lang="nl-NL" b="1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9EFB4951-A1DD-1D4E-E34B-2D4FEB30B5D3}"/>
                  </a:ext>
                </a:extLst>
              </p14:cNvPr>
              <p14:cNvContentPartPr/>
              <p14:nvPr/>
            </p14:nvContentPartPr>
            <p14:xfrm>
              <a:off x="5113353" y="1056268"/>
              <a:ext cx="360" cy="36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9EFB4951-A1DD-1D4E-E34B-2D4FEB30B5D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04353" y="104726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8AF966CC-366C-13F6-0F83-CF04DF427743}"/>
                  </a:ext>
                </a:extLst>
              </p14:cNvPr>
              <p14:cNvContentPartPr/>
              <p14:nvPr/>
            </p14:nvContentPartPr>
            <p14:xfrm>
              <a:off x="1269273" y="1339948"/>
              <a:ext cx="1800" cy="360"/>
            </p14:xfrm>
          </p:contentPart>
        </mc:Choice>
        <mc:Fallback xmlns=""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8AF966CC-366C-13F6-0F83-CF04DF42774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60273" y="1331308"/>
                <a:ext cx="1944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8194" name="Picture 2" descr="Zou je anders zijn als je de jongste was, of de oudste? - NRC">
            <a:extLst>
              <a:ext uri="{FF2B5EF4-FFF2-40B4-BE49-F238E27FC236}">
                <a16:creationId xmlns:a16="http://schemas.microsoft.com/office/drawing/2014/main" id="{9B2D18E4-D1A8-7779-B9CC-4FEE0A2C5C1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4" t="1" r="16592" b="-355"/>
          <a:stretch/>
        </p:blipFill>
        <p:spPr bwMode="auto">
          <a:xfrm>
            <a:off x="3222594" y="1668724"/>
            <a:ext cx="5530790" cy="488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144EF56-C72F-9BDE-DA08-761CF5FC2734}"/>
              </a:ext>
            </a:extLst>
          </p:cNvPr>
          <p:cNvSpPr txBox="1"/>
          <p:nvPr/>
        </p:nvSpPr>
        <p:spPr>
          <a:xfrm>
            <a:off x="841899" y="1952404"/>
            <a:ext cx="2544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De </a:t>
            </a:r>
            <a:r>
              <a:rPr lang="en-US" sz="3200" b="1" dirty="0" err="1"/>
              <a:t>oudste</a:t>
            </a:r>
            <a:endParaRPr lang="nl-NL" sz="3200" b="1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6C6C0C2-FC9B-E86C-D2E6-26325CF45848}"/>
              </a:ext>
            </a:extLst>
          </p:cNvPr>
          <p:cNvSpPr txBox="1"/>
          <p:nvPr/>
        </p:nvSpPr>
        <p:spPr>
          <a:xfrm>
            <a:off x="8753384" y="4075481"/>
            <a:ext cx="2544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De </a:t>
            </a:r>
            <a:r>
              <a:rPr lang="en-US" sz="3200" b="1" dirty="0" err="1"/>
              <a:t>jongste</a:t>
            </a:r>
            <a:endParaRPr lang="nl-NL" sz="3200" b="1" dirty="0"/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F4111FB2-743B-2853-4D32-770AA0C675A8}"/>
              </a:ext>
            </a:extLst>
          </p:cNvPr>
          <p:cNvGrpSpPr/>
          <p:nvPr/>
        </p:nvGrpSpPr>
        <p:grpSpPr>
          <a:xfrm>
            <a:off x="8415633" y="4908988"/>
            <a:ext cx="1207800" cy="418320"/>
            <a:chOff x="8415633" y="4908988"/>
            <a:chExt cx="1207800" cy="418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1" name="Inkt 10">
                  <a:extLst>
                    <a:ext uri="{FF2B5EF4-FFF2-40B4-BE49-F238E27FC236}">
                      <a16:creationId xmlns:a16="http://schemas.microsoft.com/office/drawing/2014/main" id="{4425CB62-8E44-75D8-6EF3-6DD1049FFDD2}"/>
                    </a:ext>
                  </a:extLst>
                </p14:cNvPr>
                <p14:cNvContentPartPr/>
                <p14:nvPr/>
              </p14:nvContentPartPr>
              <p14:xfrm>
                <a:off x="8421753" y="4908988"/>
                <a:ext cx="1201680" cy="418320"/>
              </p14:xfrm>
            </p:contentPart>
          </mc:Choice>
          <mc:Fallback xmlns="">
            <p:pic>
              <p:nvPicPr>
                <p:cNvPr id="11" name="Inkt 10">
                  <a:extLst>
                    <a:ext uri="{FF2B5EF4-FFF2-40B4-BE49-F238E27FC236}">
                      <a16:creationId xmlns:a16="http://schemas.microsoft.com/office/drawing/2014/main" id="{4425CB62-8E44-75D8-6EF3-6DD1049FFDD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413113" y="4899988"/>
                  <a:ext cx="1219320" cy="43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2" name="Inkt 11">
                  <a:extLst>
                    <a:ext uri="{FF2B5EF4-FFF2-40B4-BE49-F238E27FC236}">
                      <a16:creationId xmlns:a16="http://schemas.microsoft.com/office/drawing/2014/main" id="{178328E6-DA44-94FC-F3E7-B665CCAACFE9}"/>
                    </a:ext>
                  </a:extLst>
                </p14:cNvPr>
                <p14:cNvContentPartPr/>
                <p14:nvPr/>
              </p14:nvContentPartPr>
              <p14:xfrm>
                <a:off x="8415633" y="5032828"/>
                <a:ext cx="353520" cy="36000"/>
              </p14:xfrm>
            </p:contentPart>
          </mc:Choice>
          <mc:Fallback xmlns="">
            <p:pic>
              <p:nvPicPr>
                <p:cNvPr id="12" name="Inkt 11">
                  <a:extLst>
                    <a:ext uri="{FF2B5EF4-FFF2-40B4-BE49-F238E27FC236}">
                      <a16:creationId xmlns:a16="http://schemas.microsoft.com/office/drawing/2014/main" id="{178328E6-DA44-94FC-F3E7-B665CCAACFE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406993" y="5024188"/>
                  <a:ext cx="371160" cy="5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Groep 15">
            <a:extLst>
              <a:ext uri="{FF2B5EF4-FFF2-40B4-BE49-F238E27FC236}">
                <a16:creationId xmlns:a16="http://schemas.microsoft.com/office/drawing/2014/main" id="{545E5656-1E4F-EBEF-918B-977F8CD7D86A}"/>
              </a:ext>
            </a:extLst>
          </p:cNvPr>
          <p:cNvGrpSpPr/>
          <p:nvPr/>
        </p:nvGrpSpPr>
        <p:grpSpPr>
          <a:xfrm>
            <a:off x="2423073" y="1748548"/>
            <a:ext cx="1238400" cy="488160"/>
            <a:chOff x="2423073" y="1748548"/>
            <a:chExt cx="1238400" cy="488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4" name="Inkt 13">
                  <a:extLst>
                    <a:ext uri="{FF2B5EF4-FFF2-40B4-BE49-F238E27FC236}">
                      <a16:creationId xmlns:a16="http://schemas.microsoft.com/office/drawing/2014/main" id="{3E50B9E2-B86A-746F-B3D0-AD2235AD31EB}"/>
                    </a:ext>
                  </a:extLst>
                </p14:cNvPr>
                <p14:cNvContentPartPr/>
                <p14:nvPr/>
              </p14:nvContentPartPr>
              <p14:xfrm>
                <a:off x="2423073" y="1748548"/>
                <a:ext cx="1238400" cy="295560"/>
              </p14:xfrm>
            </p:contentPart>
          </mc:Choice>
          <mc:Fallback xmlns="">
            <p:pic>
              <p:nvPicPr>
                <p:cNvPr id="14" name="Inkt 13">
                  <a:extLst>
                    <a:ext uri="{FF2B5EF4-FFF2-40B4-BE49-F238E27FC236}">
                      <a16:creationId xmlns:a16="http://schemas.microsoft.com/office/drawing/2014/main" id="{3E50B9E2-B86A-746F-B3D0-AD2235AD31E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414433" y="1739908"/>
                  <a:ext cx="125604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5" name="Inkt 14">
                  <a:extLst>
                    <a:ext uri="{FF2B5EF4-FFF2-40B4-BE49-F238E27FC236}">
                      <a16:creationId xmlns:a16="http://schemas.microsoft.com/office/drawing/2014/main" id="{2646626F-11AF-28B8-72F9-0810F96D4DB5}"/>
                    </a:ext>
                  </a:extLst>
                </p14:cNvPr>
                <p14:cNvContentPartPr/>
                <p14:nvPr/>
              </p14:nvContentPartPr>
              <p14:xfrm>
                <a:off x="3312633" y="2094508"/>
                <a:ext cx="335880" cy="142200"/>
              </p14:xfrm>
            </p:contentPart>
          </mc:Choice>
          <mc:Fallback xmlns="">
            <p:pic>
              <p:nvPicPr>
                <p:cNvPr id="15" name="Inkt 14">
                  <a:extLst>
                    <a:ext uri="{FF2B5EF4-FFF2-40B4-BE49-F238E27FC236}">
                      <a16:creationId xmlns:a16="http://schemas.microsoft.com/office/drawing/2014/main" id="{2646626F-11AF-28B8-72F9-0810F96D4DB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303633" y="2085868"/>
                  <a:ext cx="353520" cy="1598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762225552"/>
      </p:ext>
    </p:extLst>
  </p:cSld>
  <p:clrMapOvr>
    <a:masterClrMapping/>
  </p:clrMapOvr>
</p:sld>
</file>

<file path=ppt/theme/theme1.xml><?xml version="1.0" encoding="utf-8"?>
<a:theme xmlns:a="http://schemas.openxmlformats.org/drawingml/2006/main" name="FadeVTI">
  <a:themeElements>
    <a:clrScheme name="gradient">
      <a:dk1>
        <a:sysClr val="windowText" lastClr="000000"/>
      </a:dk1>
      <a:lt1>
        <a:sysClr val="window" lastClr="FFFFFF"/>
      </a:lt1>
      <a:dk2>
        <a:srgbClr val="203040"/>
      </a:dk2>
      <a:lt2>
        <a:srgbClr val="ECF0F0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DA2A69"/>
      </a:accent6>
      <a:hlink>
        <a:srgbClr val="3E8FF1"/>
      </a:hlink>
      <a:folHlink>
        <a:srgbClr val="939393"/>
      </a:folHlink>
    </a:clrScheme>
    <a:fontScheme name="Custom 49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deVTI" id="{1194088A-B135-4437-9FD8-7466BBC13A13}" vid="{B787DE2F-1995-45D8-A8E2-6B5CC521AC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</Words>
  <Application>Microsoft Office PowerPoint</Application>
  <PresentationFormat>Breedbeeld</PresentationFormat>
  <Paragraphs>25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Abadi</vt:lpstr>
      <vt:lpstr>Aharoni</vt:lpstr>
      <vt:lpstr>Arial</vt:lpstr>
      <vt:lpstr>Avenir Next LT Pro</vt:lpstr>
      <vt:lpstr>FadeVTI</vt:lpstr>
      <vt:lpstr>PowerPoint-presentatie</vt:lpstr>
      <vt:lpstr>Het gezin</vt:lpstr>
      <vt:lpstr>De vader</vt:lpstr>
      <vt:lpstr>    De moeder</vt:lpstr>
      <vt:lpstr>De dochter</vt:lpstr>
      <vt:lpstr>    De zoon</vt:lpstr>
      <vt:lpstr>Broer en zus</vt:lpstr>
      <vt:lpstr>    jong en oud</vt:lpstr>
      <vt:lpstr>de oudste en de jongste</vt:lpstr>
      <vt:lpstr>De middelbare school</vt:lpstr>
      <vt:lpstr>Het echtpaar</vt:lpstr>
      <vt:lpstr>trouwen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Dita Rommelaar</dc:creator>
  <cp:lastModifiedBy>Charles Rommelaar</cp:lastModifiedBy>
  <cp:revision>5</cp:revision>
  <dcterms:created xsi:type="dcterms:W3CDTF">2023-07-20T20:42:16Z</dcterms:created>
  <dcterms:modified xsi:type="dcterms:W3CDTF">2023-11-04T10:06:01Z</dcterms:modified>
</cp:coreProperties>
</file>