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96" r:id="rId4"/>
    <p:sldId id="259" r:id="rId5"/>
    <p:sldId id="297" r:id="rId6"/>
    <p:sldId id="279" r:id="rId7"/>
    <p:sldId id="298" r:id="rId8"/>
    <p:sldId id="299" r:id="rId9"/>
    <p:sldId id="261" r:id="rId10"/>
    <p:sldId id="262" r:id="rId11"/>
    <p:sldId id="300" r:id="rId12"/>
    <p:sldId id="281" r:id="rId13"/>
    <p:sldId id="301" r:id="rId14"/>
    <p:sldId id="282" r:id="rId15"/>
    <p:sldId id="302" r:id="rId16"/>
    <p:sldId id="274" r:id="rId17"/>
    <p:sldId id="303" r:id="rId18"/>
    <p:sldId id="278" r:id="rId19"/>
    <p:sldId id="304" r:id="rId20"/>
    <p:sldId id="275" r:id="rId21"/>
    <p:sldId id="276" r:id="rId22"/>
    <p:sldId id="305" r:id="rId23"/>
    <p:sldId id="277" r:id="rId24"/>
    <p:sldId id="306" r:id="rId25"/>
    <p:sldId id="290" r:id="rId26"/>
    <p:sldId id="307" r:id="rId27"/>
    <p:sldId id="291" r:id="rId28"/>
    <p:sldId id="308" r:id="rId29"/>
    <p:sldId id="257" r:id="rId30"/>
    <p:sldId id="309" r:id="rId31"/>
    <p:sldId id="292" r:id="rId32"/>
    <p:sldId id="286" r:id="rId33"/>
    <p:sldId id="294" r:id="rId3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6921B-0E6F-7DB1-6247-D683E62B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E60220-5B97-7FB5-4309-4CB41F7D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21DA32-CB07-A399-52E1-994FB6B4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082B0-C77E-E2F7-2E61-2D504111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55B42F-39D9-2817-40FB-5FA5665E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3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3F2F3-9AEF-BB6C-B2B4-6B72EF2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821AB2-206E-8BD4-2949-276305E4D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C3E62-9510-6194-27CF-48AD9919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79462B-703A-55F4-6B92-08608A5A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E5B653-14EA-04AA-850C-FDE7C2EF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9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F12C860-8346-EA58-B688-81D2900E2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969835-E1C6-EAC8-03F0-9527CAB9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B44985-FCA7-0705-C36E-AEBF2566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032AA1-5D19-4E88-9B25-4C2FDD11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C21C3-F3F3-6E12-4284-39B792F7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81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C6C25-DD7C-3E80-BD0B-3FEB5985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1F43E8-1988-25E9-301C-88AC098A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5B85D-0720-00F8-EF16-F9022375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453827-55B4-5E81-6736-4F6E6A31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831BC7-4023-D280-A792-111F3F72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3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5125C-0CC3-12D8-3C04-586B9F6D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712EFB-56E3-5B45-03FA-2F856F11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22F214-C631-4019-0F5C-AF1D5DC4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9B1C68-C066-2B52-C4E3-4D2AD9B9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23F961-52FC-FDD5-A19D-17F26618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9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700E4-1F74-32CD-858F-BDC388DB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B9B48-5883-9B7D-F65D-8D2412B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73DB68-74D5-7166-6953-841EF74AA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03E7E0-A66D-C343-DFB0-914EEF6A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723E7D-4757-D221-7AD5-D7F3B715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604B05-D62B-6B75-70C9-E8D26332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19E3D-1916-7BB8-C33B-8BB4C828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6F1006-C5EA-0586-6712-C79C0D0F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D38DE7-752A-F4D5-26BD-6AF328164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43A13F-037C-B053-DCA3-4A23E6161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507F25-1643-1DC3-3E70-E91249D02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E250B9-2E67-E367-2054-83120276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FE90C6-9333-93EE-3F69-58D7D8D5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3FCEBBC-CE4A-3B19-77C1-18393444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77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66226-B6EA-F977-303F-4B903E90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CA23BF-F8C7-83F1-D34A-4558B49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2CB04C-7A4B-B778-1BFE-A7CAFE04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2B9907-22D9-CA1D-1E2D-64767C2C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6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41813C-8E26-D911-30B1-BF98CD68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75FBC2-B1E9-B040-23DE-281D34E1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18C738-E3A4-6B43-674C-F06C085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0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0EDE6-FFD7-7F01-2C07-D3AC2496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622B9-D015-255B-3534-C371DB89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8F9381-4788-E1DD-9DDE-7274BCA8E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45A908-15DC-E754-CFBB-D648CB3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E20ADE-A565-25CC-8473-418913DB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5DCC95-2A59-77EB-EFC1-CC4F8756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21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7924C-E613-E5C1-53C3-16ED21F0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D39A95-160F-94B3-C16D-9A25A79C6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E4C69D-6BB3-4E00-DF29-15CE81A2E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494D60-FB01-9FC6-4796-61031C6E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285892-0137-3A85-C5F5-FEEB8BDB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74CD07-30AA-A0E5-CFE9-E37EAD4E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28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964D0F-9875-8477-6063-74DB2541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B0F419-DFAD-DD35-CA24-B38D69275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5412A6-A482-F418-0677-79073D38A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4F3B-A499-4980-9EA1-65EC99FAA472}" type="datetimeFigureOut">
              <a:rPr lang="nl-NL" smtClean="0"/>
              <a:t>19-12-2023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E8FA23-13CB-9287-C7B9-08E21420D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15CA14-65F6-C56A-8868-3CF260545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3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4CBBC-3663-96F8-7BAE-9B42AEDC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661"/>
            <a:ext cx="9144000" cy="1034911"/>
          </a:xfrm>
        </p:spPr>
        <p:txBody>
          <a:bodyPr/>
          <a:lstStyle/>
          <a:p>
            <a:r>
              <a:rPr lang="nl-NL" b="1" dirty="0"/>
              <a:t>Wonen dag 4</a:t>
            </a:r>
          </a:p>
        </p:txBody>
      </p:sp>
      <p:pic>
        <p:nvPicPr>
          <p:cNvPr id="1026" name="Picture 2" descr="Wonen, Welzijn &amp; Zorg Archives - Companen">
            <a:extLst>
              <a:ext uri="{FF2B5EF4-FFF2-40B4-BE49-F238E27FC236}">
                <a16:creationId xmlns:a16="http://schemas.microsoft.com/office/drawing/2014/main" id="{6B4D7481-6EDB-4225-9860-523C497A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73" y="1837665"/>
            <a:ext cx="6486423" cy="45726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8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7170" name="Picture 2" descr="Etna KGV358RVS Main Image">
            <a:extLst>
              <a:ext uri="{FF2B5EF4-FFF2-40B4-BE49-F238E27FC236}">
                <a16:creationId xmlns:a16="http://schemas.microsoft.com/office/drawing/2014/main" id="{C2802544-1503-AE4E-BC32-854F793598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2073"/>
            <a:ext cx="6200775" cy="6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9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kookplaat</a:t>
            </a:r>
          </a:p>
        </p:txBody>
      </p:sp>
      <p:pic>
        <p:nvPicPr>
          <p:cNvPr id="7170" name="Picture 2" descr="Etna KGV358RVS Main Image">
            <a:extLst>
              <a:ext uri="{FF2B5EF4-FFF2-40B4-BE49-F238E27FC236}">
                <a16:creationId xmlns:a16="http://schemas.microsoft.com/office/drawing/2014/main" id="{C2802544-1503-AE4E-BC32-854F793598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2073"/>
            <a:ext cx="6200775" cy="61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4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2050" name="Picture 2" descr="Geen tijd om te koken? De do's en don'ts van de magnetron | Koken &amp; Eten |  AD.nl">
            <a:extLst>
              <a:ext uri="{FF2B5EF4-FFF2-40B4-BE49-F238E27FC236}">
                <a16:creationId xmlns:a16="http://schemas.microsoft.com/office/drawing/2014/main" id="{25FDAA7B-4DA6-4887-AD36-8431AF7A2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83" y="1666845"/>
            <a:ext cx="7644463" cy="5099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7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magnetron</a:t>
            </a:r>
          </a:p>
        </p:txBody>
      </p:sp>
      <p:pic>
        <p:nvPicPr>
          <p:cNvPr id="2050" name="Picture 2" descr="Geen tijd om te koken? De do's en don'ts van de magnetron | Koken &amp; Eten |  AD.nl">
            <a:extLst>
              <a:ext uri="{FF2B5EF4-FFF2-40B4-BE49-F238E27FC236}">
                <a16:creationId xmlns:a16="http://schemas.microsoft.com/office/drawing/2014/main" id="{25FDAA7B-4DA6-4887-AD36-8431AF7A2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83" y="1666845"/>
            <a:ext cx="7644463" cy="5099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7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DEDB-264B-BAA0-FDD7-06D79E50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3074" name="Picture 2" descr="8 belangrijke redenen voor aanschaf afzuigkap">
            <a:extLst>
              <a:ext uri="{FF2B5EF4-FFF2-40B4-BE49-F238E27FC236}">
                <a16:creationId xmlns:a16="http://schemas.microsoft.com/office/drawing/2014/main" id="{18D067E5-3ED2-28AD-4BA1-ED94BDA2C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2" y="1609363"/>
            <a:ext cx="7752669" cy="43564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9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DEDB-264B-BAA0-FDD7-06D79E50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afzuigkap</a:t>
            </a:r>
          </a:p>
        </p:txBody>
      </p:sp>
      <p:pic>
        <p:nvPicPr>
          <p:cNvPr id="3074" name="Picture 2" descr="8 belangrijke redenen voor aanschaf afzuigkap">
            <a:extLst>
              <a:ext uri="{FF2B5EF4-FFF2-40B4-BE49-F238E27FC236}">
                <a16:creationId xmlns:a16="http://schemas.microsoft.com/office/drawing/2014/main" id="{18D067E5-3ED2-28AD-4BA1-ED94BDA2C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2" y="1609363"/>
            <a:ext cx="7752669" cy="43564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0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31D87-ADA5-DC78-83C6-D9B2C634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2302BF-26F3-5BBC-9A88-78E960F3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6" name="Picture 4" descr="Oven multifunctioneel (60 cm) - OM265RVS - ETNA">
            <a:extLst>
              <a:ext uri="{FF2B5EF4-FFF2-40B4-BE49-F238E27FC236}">
                <a16:creationId xmlns:a16="http://schemas.microsoft.com/office/drawing/2014/main" id="{75AF7BD9-53E5-BABF-4FE1-55E6FB6D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2" y="1107398"/>
            <a:ext cx="7103058" cy="57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9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31D87-ADA5-DC78-83C6-D9B2C634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oven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2302BF-26F3-5BBC-9A88-78E960F3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6" name="Picture 4" descr="Oven multifunctioneel (60 cm) - OM265RVS - ETNA">
            <a:extLst>
              <a:ext uri="{FF2B5EF4-FFF2-40B4-BE49-F238E27FC236}">
                <a16:creationId xmlns:a16="http://schemas.microsoft.com/office/drawing/2014/main" id="{75AF7BD9-53E5-BABF-4FE1-55E6FB6D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2" y="1107398"/>
            <a:ext cx="7103058" cy="57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4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7C8A-673C-FAD2-0177-7C9A0E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9218" name="Picture 2" descr="main product photo">
            <a:extLst>
              <a:ext uri="{FF2B5EF4-FFF2-40B4-BE49-F238E27FC236}">
                <a16:creationId xmlns:a16="http://schemas.microsoft.com/office/drawing/2014/main" id="{41222E75-7FCF-9085-1B47-98FA54A215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2" y="840204"/>
            <a:ext cx="5714900" cy="5714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A366314-9444-8782-A16D-97685526E02F}"/>
              </a:ext>
            </a:extLst>
          </p:cNvPr>
          <p:cNvSpPr txBox="1"/>
          <p:nvPr/>
        </p:nvSpPr>
        <p:spPr>
          <a:xfrm>
            <a:off x="1349406" y="2423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0CF6F50-D9A4-13D1-C8F0-79E56258EBD4}"/>
              </a:ext>
            </a:extLst>
          </p:cNvPr>
          <p:cNvSpPr txBox="1"/>
          <p:nvPr/>
        </p:nvSpPr>
        <p:spPr>
          <a:xfrm>
            <a:off x="4333783" y="3179685"/>
            <a:ext cx="90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vork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078B9FA-E912-63D3-8849-614232F7B092}"/>
              </a:ext>
            </a:extLst>
          </p:cNvPr>
          <p:cNvSpPr txBox="1"/>
          <p:nvPr/>
        </p:nvSpPr>
        <p:spPr>
          <a:xfrm>
            <a:off x="5357293" y="1031837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mes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CB8684-5DEC-827C-8E98-27A4907B72E9}"/>
              </a:ext>
            </a:extLst>
          </p:cNvPr>
          <p:cNvSpPr txBox="1"/>
          <p:nvPr/>
        </p:nvSpPr>
        <p:spPr>
          <a:xfrm>
            <a:off x="7671787" y="150602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lepel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775FDD-AA5D-52F2-CCD9-FAECE12FC54D}"/>
              </a:ext>
            </a:extLst>
          </p:cNvPr>
          <p:cNvSpPr txBox="1"/>
          <p:nvPr/>
        </p:nvSpPr>
        <p:spPr>
          <a:xfrm>
            <a:off x="8470777" y="3998609"/>
            <a:ext cx="127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lepeltje</a:t>
            </a:r>
          </a:p>
        </p:txBody>
      </p:sp>
    </p:spTree>
    <p:extLst>
      <p:ext uri="{BB962C8B-B14F-4D97-AF65-F5344CB8AC3E}">
        <p14:creationId xmlns:p14="http://schemas.microsoft.com/office/powerpoint/2010/main" val="218824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7C8A-673C-FAD2-0177-7C9A0E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bestek</a:t>
            </a:r>
          </a:p>
        </p:txBody>
      </p:sp>
      <p:pic>
        <p:nvPicPr>
          <p:cNvPr id="9218" name="Picture 2" descr="main product photo">
            <a:extLst>
              <a:ext uri="{FF2B5EF4-FFF2-40B4-BE49-F238E27FC236}">
                <a16:creationId xmlns:a16="http://schemas.microsoft.com/office/drawing/2014/main" id="{41222E75-7FCF-9085-1B47-98FA54A215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2" y="840204"/>
            <a:ext cx="5714900" cy="5714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A366314-9444-8782-A16D-97685526E02F}"/>
              </a:ext>
            </a:extLst>
          </p:cNvPr>
          <p:cNvSpPr txBox="1"/>
          <p:nvPr/>
        </p:nvSpPr>
        <p:spPr>
          <a:xfrm>
            <a:off x="1349406" y="2423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0CF6F50-D9A4-13D1-C8F0-79E56258EBD4}"/>
              </a:ext>
            </a:extLst>
          </p:cNvPr>
          <p:cNvSpPr txBox="1"/>
          <p:nvPr/>
        </p:nvSpPr>
        <p:spPr>
          <a:xfrm>
            <a:off x="4333783" y="3179685"/>
            <a:ext cx="90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vork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078B9FA-E912-63D3-8849-614232F7B092}"/>
              </a:ext>
            </a:extLst>
          </p:cNvPr>
          <p:cNvSpPr txBox="1"/>
          <p:nvPr/>
        </p:nvSpPr>
        <p:spPr>
          <a:xfrm>
            <a:off x="5357293" y="1031837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mes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CB8684-5DEC-827C-8E98-27A4907B72E9}"/>
              </a:ext>
            </a:extLst>
          </p:cNvPr>
          <p:cNvSpPr txBox="1"/>
          <p:nvPr/>
        </p:nvSpPr>
        <p:spPr>
          <a:xfrm>
            <a:off x="7671787" y="150602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lepel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775FDD-AA5D-52F2-CCD9-FAECE12FC54D}"/>
              </a:ext>
            </a:extLst>
          </p:cNvPr>
          <p:cNvSpPr txBox="1"/>
          <p:nvPr/>
        </p:nvSpPr>
        <p:spPr>
          <a:xfrm>
            <a:off x="8470777" y="3998609"/>
            <a:ext cx="127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lepeltje</a:t>
            </a:r>
          </a:p>
        </p:txBody>
      </p:sp>
    </p:spTree>
    <p:extLst>
      <p:ext uri="{BB962C8B-B14F-4D97-AF65-F5344CB8AC3E}">
        <p14:creationId xmlns:p14="http://schemas.microsoft.com/office/powerpoint/2010/main" val="35346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3076" name="Picture 4" descr="Keukenbladen &amp; aanrechtbladen - Diverse stijlen en soorten - Brugman">
            <a:extLst>
              <a:ext uri="{FF2B5EF4-FFF2-40B4-BE49-F238E27FC236}">
                <a16:creationId xmlns:a16="http://schemas.microsoft.com/office/drawing/2014/main" id="{4417C0AF-A2FD-D49A-7263-1B8E02636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6" y="1825625"/>
            <a:ext cx="103687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81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7C8A-673C-FAD2-0177-7C9A0E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Praten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7BFA3-7AE6-2D3A-E7A4-7E3251C5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7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8EF6-5FF5-9D1F-F700-A5B67E37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4800" b="1" dirty="0"/>
            </a:br>
            <a:endParaRPr lang="nl-NL" sz="4800" b="1" dirty="0"/>
          </a:p>
        </p:txBody>
      </p:sp>
      <p:pic>
        <p:nvPicPr>
          <p:cNvPr id="10242" name="Picture 2" descr="Tristar Handmixer MX-4201 - Mixer - 6 snelheden - Turbofunctie - Deeghaken, Gardes - 300 Watt - Zwart">
            <a:extLst>
              <a:ext uri="{FF2B5EF4-FFF2-40B4-BE49-F238E27FC236}">
                <a16:creationId xmlns:a16="http://schemas.microsoft.com/office/drawing/2014/main" id="{BD954FE4-6FB4-55B3-37A8-91E1C02E8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2" y="797108"/>
            <a:ext cx="5571168" cy="5788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94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8EF6-5FF5-9D1F-F700-A5B67E37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/>
              <a:t>De mixer</a:t>
            </a:r>
            <a:br>
              <a:rPr lang="nl-NL" sz="4800" b="1" dirty="0"/>
            </a:br>
            <a:endParaRPr lang="nl-NL" sz="4800" b="1" dirty="0"/>
          </a:p>
        </p:txBody>
      </p:sp>
      <p:pic>
        <p:nvPicPr>
          <p:cNvPr id="10242" name="Picture 2" descr="Tristar Handmixer MX-4201 - Mixer - 6 snelheden - Turbofunctie - Deeghaken, Gardes - 300 Watt - Zwart">
            <a:extLst>
              <a:ext uri="{FF2B5EF4-FFF2-40B4-BE49-F238E27FC236}">
                <a16:creationId xmlns:a16="http://schemas.microsoft.com/office/drawing/2014/main" id="{BD954FE4-6FB4-55B3-37A8-91E1C02E8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2" y="797108"/>
            <a:ext cx="5571168" cy="5788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2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9638E-4372-40B0-EFE6-87294238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11266" name="Picture 2" descr="Lavandoux servies sets - Trendykoken">
            <a:extLst>
              <a:ext uri="{FF2B5EF4-FFF2-40B4-BE49-F238E27FC236}">
                <a16:creationId xmlns:a16="http://schemas.microsoft.com/office/drawing/2014/main" id="{4C63DBC5-539E-7FD1-67E4-1BA24DEA7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83" y="698103"/>
            <a:ext cx="7282392" cy="54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A68D153-1A59-89BA-418A-50B122F1AE59}"/>
              </a:ext>
            </a:extLst>
          </p:cNvPr>
          <p:cNvSpPr txBox="1"/>
          <p:nvPr/>
        </p:nvSpPr>
        <p:spPr>
          <a:xfrm>
            <a:off x="695325" y="1690688"/>
            <a:ext cx="3143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Borden</a:t>
            </a:r>
          </a:p>
          <a:p>
            <a:r>
              <a:rPr lang="nl-NL" sz="3600" dirty="0"/>
              <a:t>Kopjes</a:t>
            </a:r>
          </a:p>
          <a:p>
            <a:r>
              <a:rPr lang="nl-NL" sz="3600" dirty="0"/>
              <a:t>Kommen</a:t>
            </a:r>
          </a:p>
          <a:p>
            <a:r>
              <a:rPr lang="nl-NL" sz="3600" dirty="0"/>
              <a:t>Schotels</a:t>
            </a:r>
          </a:p>
          <a:p>
            <a:r>
              <a:rPr lang="nl-NL" sz="3600" dirty="0"/>
              <a:t>Suikerpot</a:t>
            </a:r>
          </a:p>
          <a:p>
            <a:r>
              <a:rPr lang="nl-NL" sz="3600" dirty="0"/>
              <a:t>Mokken</a:t>
            </a:r>
          </a:p>
          <a:p>
            <a:r>
              <a:rPr lang="nl-NL" sz="3600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10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9638E-4372-40B0-EFE6-87294238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servies</a:t>
            </a:r>
          </a:p>
        </p:txBody>
      </p:sp>
      <p:pic>
        <p:nvPicPr>
          <p:cNvPr id="11266" name="Picture 2" descr="Lavandoux servies sets - Trendykoken">
            <a:extLst>
              <a:ext uri="{FF2B5EF4-FFF2-40B4-BE49-F238E27FC236}">
                <a16:creationId xmlns:a16="http://schemas.microsoft.com/office/drawing/2014/main" id="{4C63DBC5-539E-7FD1-67E4-1BA24DEA7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83" y="698103"/>
            <a:ext cx="7282392" cy="54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A68D153-1A59-89BA-418A-50B122F1AE59}"/>
              </a:ext>
            </a:extLst>
          </p:cNvPr>
          <p:cNvSpPr txBox="1"/>
          <p:nvPr/>
        </p:nvSpPr>
        <p:spPr>
          <a:xfrm>
            <a:off x="695325" y="1690688"/>
            <a:ext cx="3143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Borden</a:t>
            </a:r>
          </a:p>
          <a:p>
            <a:r>
              <a:rPr lang="nl-NL" sz="3600" dirty="0"/>
              <a:t>Kopjes</a:t>
            </a:r>
          </a:p>
          <a:p>
            <a:r>
              <a:rPr lang="nl-NL" sz="3600" dirty="0"/>
              <a:t>Kommen</a:t>
            </a:r>
          </a:p>
          <a:p>
            <a:r>
              <a:rPr lang="nl-NL" sz="3600" dirty="0"/>
              <a:t>Schotels</a:t>
            </a:r>
          </a:p>
          <a:p>
            <a:r>
              <a:rPr lang="nl-NL" sz="3600" dirty="0"/>
              <a:t>Suikerpot</a:t>
            </a:r>
          </a:p>
          <a:p>
            <a:r>
              <a:rPr lang="nl-NL" sz="3600" dirty="0"/>
              <a:t>Mokken</a:t>
            </a:r>
          </a:p>
          <a:p>
            <a:r>
              <a:rPr lang="nl-NL" sz="3600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707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E2D4-E183-4E52-C5C4-3B8A9101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12290" name="Picture 2" descr="Waar wij blij van worden - Voormijnkleintje.nl">
            <a:extLst>
              <a:ext uri="{FF2B5EF4-FFF2-40B4-BE49-F238E27FC236}">
                <a16:creationId xmlns:a16="http://schemas.microsoft.com/office/drawing/2014/main" id="{261F343F-3EA4-6517-489B-C5B4159145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540"/>
          <a:stretch/>
        </p:blipFill>
        <p:spPr bwMode="auto">
          <a:xfrm>
            <a:off x="4433902" y="1714531"/>
            <a:ext cx="6312037" cy="40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uis leren: 20 leermomenten tijdens het tafeldekken • Juf Maike">
            <a:extLst>
              <a:ext uri="{FF2B5EF4-FFF2-40B4-BE49-F238E27FC236}">
                <a16:creationId xmlns:a16="http://schemas.microsoft.com/office/drawing/2014/main" id="{06644128-2186-8C8E-03CD-148C6BE5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5" y="2669902"/>
            <a:ext cx="3081661" cy="30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83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9E2D4-E183-4E52-C5C4-3B8A9101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tafel dekken</a:t>
            </a:r>
          </a:p>
        </p:txBody>
      </p:sp>
      <p:pic>
        <p:nvPicPr>
          <p:cNvPr id="12290" name="Picture 2" descr="Waar wij blij van worden - Voormijnkleintje.nl">
            <a:extLst>
              <a:ext uri="{FF2B5EF4-FFF2-40B4-BE49-F238E27FC236}">
                <a16:creationId xmlns:a16="http://schemas.microsoft.com/office/drawing/2014/main" id="{261F343F-3EA4-6517-489B-C5B4159145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540"/>
          <a:stretch/>
        </p:blipFill>
        <p:spPr bwMode="auto">
          <a:xfrm>
            <a:off x="4433902" y="1714531"/>
            <a:ext cx="6312037" cy="40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uis leren: 20 leermomenten tijdens het tafeldekken • Juf Maike">
            <a:extLst>
              <a:ext uri="{FF2B5EF4-FFF2-40B4-BE49-F238E27FC236}">
                <a16:creationId xmlns:a16="http://schemas.microsoft.com/office/drawing/2014/main" id="{06644128-2186-8C8E-03CD-148C6BE5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5" y="2669902"/>
            <a:ext cx="3081661" cy="30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25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CCFFB-2B84-85D8-2320-6ABB614D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13314" name="Picture 2" descr="Dit is eigenlijk de enige juiste manier om je mes en vork vast te houden">
            <a:extLst>
              <a:ext uri="{FF2B5EF4-FFF2-40B4-BE49-F238E27FC236}">
                <a16:creationId xmlns:a16="http://schemas.microsoft.com/office/drawing/2014/main" id="{FEFC0155-6655-E285-51EB-C2E7FF55C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10" y="765381"/>
            <a:ext cx="3443513" cy="25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en vrouw in een wit overhemd is zittend Bij een tafel aan het eten met een  mes en vork in haar handen 13136403 stockfoto bij Vecteezy">
            <a:extLst>
              <a:ext uri="{FF2B5EF4-FFF2-40B4-BE49-F238E27FC236}">
                <a16:creationId xmlns:a16="http://schemas.microsoft.com/office/drawing/2014/main" id="{98E1389A-A71E-FA53-38FF-DF0D24FB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72" y="2056135"/>
            <a:ext cx="4118595" cy="27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n eten biefstuk ⬇ Stockfoto, rechtenvrije foto door © ArturVerkhovetskiy  #139875276">
            <a:extLst>
              <a:ext uri="{FF2B5EF4-FFF2-40B4-BE49-F238E27FC236}">
                <a16:creationId xmlns:a16="http://schemas.microsoft.com/office/drawing/2014/main" id="{4D537739-FAE9-10EB-A24A-013DC2F5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05" y="3909225"/>
            <a:ext cx="3707371" cy="27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CCFFB-2B84-85D8-2320-6ABB614D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Eten met mes en vork</a:t>
            </a:r>
          </a:p>
        </p:txBody>
      </p:sp>
      <p:pic>
        <p:nvPicPr>
          <p:cNvPr id="13314" name="Picture 2" descr="Dit is eigenlijk de enige juiste manier om je mes en vork vast te houden">
            <a:extLst>
              <a:ext uri="{FF2B5EF4-FFF2-40B4-BE49-F238E27FC236}">
                <a16:creationId xmlns:a16="http://schemas.microsoft.com/office/drawing/2014/main" id="{FEFC0155-6655-E285-51EB-C2E7FF55C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10" y="765381"/>
            <a:ext cx="3443513" cy="25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en vrouw in een wit overhemd is zittend Bij een tafel aan het eten met een  mes en vork in haar handen 13136403 stockfoto bij Vecteezy">
            <a:extLst>
              <a:ext uri="{FF2B5EF4-FFF2-40B4-BE49-F238E27FC236}">
                <a16:creationId xmlns:a16="http://schemas.microsoft.com/office/drawing/2014/main" id="{98E1389A-A71E-FA53-38FF-DF0D24FB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72" y="2056135"/>
            <a:ext cx="4118595" cy="27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n eten biefstuk ⬇ Stockfoto, rechtenvrije foto door © ArturVerkhovetskiy  #139875276">
            <a:extLst>
              <a:ext uri="{FF2B5EF4-FFF2-40B4-BE49-F238E27FC236}">
                <a16:creationId xmlns:a16="http://schemas.microsoft.com/office/drawing/2014/main" id="{4D537739-FAE9-10EB-A24A-013DC2F5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05" y="3909225"/>
            <a:ext cx="3707371" cy="27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5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3630493-BBB4-2D9E-46D0-CA167C18F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Picture 2" descr="Overloop bovenverdieping Bedrijfsverzamelgebouw Kanaalweg 22 Utrecht -">
            <a:extLst>
              <a:ext uri="{FF2B5EF4-FFF2-40B4-BE49-F238E27FC236}">
                <a16:creationId xmlns:a16="http://schemas.microsoft.com/office/drawing/2014/main" id="{B2083D03-887D-B755-A03D-ADAF0D50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48" y="1274302"/>
            <a:ext cx="8021015" cy="53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8FC6D9-4EE8-F443-D5D9-717840CFC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512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aanrecht</a:t>
            </a:r>
          </a:p>
        </p:txBody>
      </p:sp>
      <p:pic>
        <p:nvPicPr>
          <p:cNvPr id="3076" name="Picture 4" descr="Keukenbladen &amp; aanrechtbladen - Diverse stijlen en soorten - Brugman">
            <a:extLst>
              <a:ext uri="{FF2B5EF4-FFF2-40B4-BE49-F238E27FC236}">
                <a16:creationId xmlns:a16="http://schemas.microsoft.com/office/drawing/2014/main" id="{4417C0AF-A2FD-D49A-7263-1B8E02636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6" y="1825625"/>
            <a:ext cx="103687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overloop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3630493-BBB4-2D9E-46D0-CA167C18F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Picture 2" descr="Overloop bovenverdieping Bedrijfsverzamelgebouw Kanaalweg 22 Utrecht -">
            <a:extLst>
              <a:ext uri="{FF2B5EF4-FFF2-40B4-BE49-F238E27FC236}">
                <a16:creationId xmlns:a16="http://schemas.microsoft.com/office/drawing/2014/main" id="{B2083D03-887D-B755-A03D-ADAF0D50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98" y="1526644"/>
            <a:ext cx="7642265" cy="50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87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5CCE3-0C77-5521-0388-862CBB83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3" y="575323"/>
            <a:ext cx="10515600" cy="6870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Ik eet een pizza</a:t>
            </a:r>
          </a:p>
          <a:p>
            <a:pPr marL="0" indent="0">
              <a:buNone/>
            </a:pPr>
            <a:r>
              <a:rPr lang="nl-NL" sz="3200" dirty="0"/>
              <a:t>Ik heb gisteren pizza gegeten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Samen praten:</a:t>
            </a:r>
          </a:p>
          <a:p>
            <a:pPr marL="0" indent="0">
              <a:buNone/>
            </a:pPr>
            <a:r>
              <a:rPr lang="nl-NL" sz="3200" dirty="0"/>
              <a:t>Wat heb jij gisteren gegeten?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FF0000"/>
                </a:solidFill>
              </a:rPr>
              <a:t>Ik heb gisteren ..…. gegeten</a:t>
            </a:r>
          </a:p>
          <a:p>
            <a:pPr marL="0" indent="0"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200" dirty="0"/>
              <a:t>Wat ga jij vanavond eten?</a:t>
            </a:r>
            <a:br>
              <a:rPr lang="nl-NL" sz="3200" dirty="0">
                <a:solidFill>
                  <a:srgbClr val="FF0000"/>
                </a:solidFill>
              </a:rPr>
            </a:br>
            <a:r>
              <a:rPr lang="nl-NL" sz="3200" dirty="0">
                <a:solidFill>
                  <a:srgbClr val="FF0000"/>
                </a:solidFill>
              </a:rPr>
              <a:t>Ik ga vanavond …… eten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48751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849A2-0D83-8E3E-A12B-1D6D3EDA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nl-NL" b="1" dirty="0"/>
              <a:t>Zinnen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A867C-0F22-CEF0-FF8C-5FA48A6D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352"/>
            <a:ext cx="10515600" cy="5094611"/>
          </a:xfrm>
        </p:spPr>
        <p:txBody>
          <a:bodyPr/>
          <a:lstStyle/>
          <a:p>
            <a:pPr>
              <a:tabLst>
                <a:tab pos="354013" algn="l"/>
                <a:tab pos="2155825" algn="l"/>
                <a:tab pos="4394200" algn="l"/>
                <a:tab pos="5738813" algn="l"/>
              </a:tabLst>
            </a:pPr>
            <a:r>
              <a:rPr lang="nl-NL" dirty="0"/>
              <a:t>een	staat	</a:t>
            </a:r>
            <a:r>
              <a:rPr lang="nl-NL" dirty="0">
                <a:solidFill>
                  <a:srgbClr val="FF0000"/>
                </a:solidFill>
              </a:rPr>
              <a:t>In de keuken</a:t>
            </a:r>
            <a:r>
              <a:rPr lang="nl-NL" dirty="0"/>
              <a:t>    	koelkast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r>
              <a:rPr lang="nl-NL" dirty="0">
                <a:solidFill>
                  <a:srgbClr val="FF0000"/>
                </a:solidFill>
              </a:rPr>
              <a:t>Wij</a:t>
            </a:r>
            <a:r>
              <a:rPr lang="nl-NL" dirty="0"/>
              <a:t>	de tafel 	gedekt			hebben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r>
              <a:rPr lang="nl-NL" dirty="0"/>
              <a:t>gaan	eten	</a:t>
            </a:r>
            <a:r>
              <a:rPr lang="nl-NL" dirty="0">
                <a:solidFill>
                  <a:srgbClr val="FF0000"/>
                </a:solidFill>
              </a:rPr>
              <a:t>Wanneer</a:t>
            </a:r>
            <a:r>
              <a:rPr lang="nl-NL" dirty="0"/>
              <a:t>			jullie  ?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  <a:tab pos="7893050" algn="l"/>
              </a:tabLst>
            </a:pPr>
            <a:r>
              <a:rPr lang="nl-NL" dirty="0"/>
              <a:t>een kookplaat       jij	</a:t>
            </a:r>
            <a:r>
              <a:rPr lang="nl-NL" dirty="0">
                <a:solidFill>
                  <a:srgbClr val="FF0000"/>
                </a:solidFill>
              </a:rPr>
              <a:t>Heb</a:t>
            </a:r>
            <a:r>
              <a:rPr lang="nl-NL" dirty="0"/>
              <a:t>		in de keuken ?</a:t>
            </a:r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  <a:tab pos="7893050" algn="l"/>
              </a:tabLst>
            </a:pPr>
            <a:endParaRPr lang="nl-NL" dirty="0"/>
          </a:p>
          <a:p>
            <a:pPr>
              <a:tabLst>
                <a:tab pos="354013" algn="l"/>
                <a:tab pos="2155825" algn="l"/>
                <a:tab pos="4394200" algn="l"/>
                <a:tab pos="5738813" algn="l"/>
                <a:tab pos="6550025" algn="l"/>
                <a:tab pos="7893050" algn="l"/>
              </a:tabLst>
            </a:pPr>
            <a:r>
              <a:rPr lang="nl-NL" dirty="0"/>
              <a:t>hebben	</a:t>
            </a:r>
            <a:r>
              <a:rPr lang="nl-NL" dirty="0">
                <a:solidFill>
                  <a:srgbClr val="FF0000"/>
                </a:solidFill>
              </a:rPr>
              <a:t>Gisteren</a:t>
            </a:r>
            <a:r>
              <a:rPr lang="nl-NL" dirty="0"/>
              <a:t>	gebakken	wij  	een taart</a:t>
            </a:r>
          </a:p>
        </p:txBody>
      </p:sp>
    </p:spTree>
    <p:extLst>
      <p:ext uri="{BB962C8B-B14F-4D97-AF65-F5344CB8AC3E}">
        <p14:creationId xmlns:p14="http://schemas.microsoft.com/office/powerpoint/2010/main" val="245455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914D2-064B-A92F-EE76-45E56995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233"/>
            <a:ext cx="10515600" cy="5831730"/>
          </a:xfrm>
        </p:spPr>
        <p:txBody>
          <a:bodyPr/>
          <a:lstStyle/>
          <a:p>
            <a:r>
              <a:rPr lang="nl-NL" dirty="0"/>
              <a:t>Henriette:	</a:t>
            </a:r>
            <a:r>
              <a:rPr lang="nl-NL" dirty="0" err="1"/>
              <a:t>Safaa</a:t>
            </a:r>
            <a:r>
              <a:rPr lang="nl-NL" dirty="0"/>
              <a:t> A.H. , Anna H., </a:t>
            </a:r>
            <a:r>
              <a:rPr lang="nl-NL" dirty="0" err="1"/>
              <a:t>Imad</a:t>
            </a:r>
            <a:r>
              <a:rPr lang="nl-NL" dirty="0"/>
              <a:t>, </a:t>
            </a:r>
            <a:r>
              <a:rPr lang="nl-NL" dirty="0" err="1"/>
              <a:t>Veronika</a:t>
            </a:r>
            <a:r>
              <a:rPr lang="nl-NL" dirty="0"/>
              <a:t>, </a:t>
            </a:r>
            <a:r>
              <a:rPr lang="nl-NL" dirty="0" err="1"/>
              <a:t>Tsega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Ieke</a:t>
            </a:r>
            <a:r>
              <a:rPr lang="nl-NL" dirty="0"/>
              <a:t>:  </a:t>
            </a:r>
            <a:r>
              <a:rPr lang="nl-NL" dirty="0" err="1"/>
              <a:t>Safaa</a:t>
            </a:r>
            <a:r>
              <a:rPr lang="nl-NL" dirty="0"/>
              <a:t>, Anna T., </a:t>
            </a:r>
            <a:r>
              <a:rPr lang="nl-NL" dirty="0" err="1"/>
              <a:t>Eiman</a:t>
            </a:r>
            <a:r>
              <a:rPr lang="nl-NL" dirty="0"/>
              <a:t>, </a:t>
            </a:r>
            <a:r>
              <a:rPr lang="nl-NL" dirty="0" err="1"/>
              <a:t>Yordanos</a:t>
            </a:r>
            <a:endParaRPr lang="nl-NL" dirty="0"/>
          </a:p>
          <a:p>
            <a:endParaRPr lang="nl-NL" dirty="0"/>
          </a:p>
          <a:p>
            <a:r>
              <a:rPr lang="nl-NL" dirty="0"/>
              <a:t>Dita: Abdelkarim, Halom, </a:t>
            </a:r>
            <a:r>
              <a:rPr lang="nl-NL" dirty="0" err="1"/>
              <a:t>Zaineb</a:t>
            </a:r>
            <a:r>
              <a:rPr lang="nl-NL" dirty="0"/>
              <a:t>,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Marja: </a:t>
            </a:r>
            <a:r>
              <a:rPr lang="nl-NL" dirty="0" err="1"/>
              <a:t>Necah</a:t>
            </a:r>
            <a:r>
              <a:rPr lang="nl-NL" dirty="0"/>
              <a:t>, </a:t>
            </a:r>
            <a:r>
              <a:rPr lang="nl-NL" dirty="0" err="1"/>
              <a:t>Limbania</a:t>
            </a:r>
            <a:r>
              <a:rPr lang="nl-NL" dirty="0"/>
              <a:t>, </a:t>
            </a:r>
            <a:r>
              <a:rPr lang="nl-NL" dirty="0" err="1"/>
              <a:t>Bahija</a:t>
            </a:r>
            <a:r>
              <a:rPr lang="nl-NL" dirty="0"/>
              <a:t>, </a:t>
            </a:r>
            <a:r>
              <a:rPr lang="nl-NL" dirty="0" err="1"/>
              <a:t>Teamti</a:t>
            </a:r>
            <a:r>
              <a:rPr lang="nl-NL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5128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4098" name="Picture 2" descr="Schoon drinkwater uit de kraan kan in 2030 verleden tijd zijn | BNR  Nieuwsradio">
            <a:extLst>
              <a:ext uri="{FF2B5EF4-FFF2-40B4-BE49-F238E27FC236}">
                <a16:creationId xmlns:a16="http://schemas.microsoft.com/office/drawing/2014/main" id="{7D9B6AAD-76F0-7DEF-2189-576D559E8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73" y="1571625"/>
            <a:ext cx="6910706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kraan</a:t>
            </a:r>
          </a:p>
        </p:txBody>
      </p:sp>
      <p:pic>
        <p:nvPicPr>
          <p:cNvPr id="4098" name="Picture 2" descr="Schoon drinkwater uit de kraan kan in 2030 verleden tijd zijn | BNR  Nieuwsradio">
            <a:extLst>
              <a:ext uri="{FF2B5EF4-FFF2-40B4-BE49-F238E27FC236}">
                <a16:creationId xmlns:a16="http://schemas.microsoft.com/office/drawing/2014/main" id="{7D9B6AAD-76F0-7DEF-2189-576D559E8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73" y="1571625"/>
            <a:ext cx="6910706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5122" name="Picture 2" descr="Gootsteen plaatsen - Klustips - Hulp bij al je doe-het-zelf klussen">
            <a:extLst>
              <a:ext uri="{FF2B5EF4-FFF2-40B4-BE49-F238E27FC236}">
                <a16:creationId xmlns:a16="http://schemas.microsoft.com/office/drawing/2014/main" id="{8B18044E-3804-4227-B3D2-93B54D0871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0" y="559990"/>
            <a:ext cx="5738019" cy="57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7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gootsteen</a:t>
            </a:r>
          </a:p>
        </p:txBody>
      </p:sp>
      <p:pic>
        <p:nvPicPr>
          <p:cNvPr id="5122" name="Picture 2" descr="Gootsteen plaatsen - Klustips - Hulp bij al je doe-het-zelf klussen">
            <a:extLst>
              <a:ext uri="{FF2B5EF4-FFF2-40B4-BE49-F238E27FC236}">
                <a16:creationId xmlns:a16="http://schemas.microsoft.com/office/drawing/2014/main" id="{8B18044E-3804-4227-B3D2-93B54D0871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80" y="559990"/>
            <a:ext cx="5738019" cy="57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3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6146" name="Picture 2" descr="Dit is de enige echte juiste volgorde tijdens het afwassen | RTL Nieuws">
            <a:extLst>
              <a:ext uri="{FF2B5EF4-FFF2-40B4-BE49-F238E27FC236}">
                <a16:creationId xmlns:a16="http://schemas.microsoft.com/office/drawing/2014/main" id="{1D606A15-B388-5391-89A5-7021D187D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13" y="1524000"/>
            <a:ext cx="8339668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9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Afwassen</a:t>
            </a:r>
          </a:p>
        </p:txBody>
      </p:sp>
      <p:pic>
        <p:nvPicPr>
          <p:cNvPr id="6146" name="Picture 2" descr="Dit is de enige echte juiste volgorde tijdens het afwassen | RTL Nieuws">
            <a:extLst>
              <a:ext uri="{FF2B5EF4-FFF2-40B4-BE49-F238E27FC236}">
                <a16:creationId xmlns:a16="http://schemas.microsoft.com/office/drawing/2014/main" id="{1D606A15-B388-5391-89A5-7021D187D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13" y="1524000"/>
            <a:ext cx="8339668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77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200</Words>
  <Application>Microsoft Office PowerPoint</Application>
  <PresentationFormat>Breedbeeld</PresentationFormat>
  <Paragraphs>65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Wonen dag 4</vt:lpstr>
      <vt:lpstr>PowerPoint-presentatie</vt:lpstr>
      <vt:lpstr>Het aanrecht</vt:lpstr>
      <vt:lpstr>PowerPoint-presentatie</vt:lpstr>
      <vt:lpstr>De kraan</vt:lpstr>
      <vt:lpstr>PowerPoint-presentatie</vt:lpstr>
      <vt:lpstr>De gootsteen</vt:lpstr>
      <vt:lpstr>PowerPoint-presentatie</vt:lpstr>
      <vt:lpstr>Afwassen</vt:lpstr>
      <vt:lpstr>PowerPoint-presentatie</vt:lpstr>
      <vt:lpstr>De kookplaat</vt:lpstr>
      <vt:lpstr>PowerPoint-presentatie</vt:lpstr>
      <vt:lpstr>De magnetron</vt:lpstr>
      <vt:lpstr>PowerPoint-presentatie</vt:lpstr>
      <vt:lpstr>De afzuigkap</vt:lpstr>
      <vt:lpstr>PowerPoint-presentatie</vt:lpstr>
      <vt:lpstr>De oven</vt:lpstr>
      <vt:lpstr>PowerPoint-presentatie</vt:lpstr>
      <vt:lpstr>Het bestek</vt:lpstr>
      <vt:lpstr>Praten </vt:lpstr>
      <vt:lpstr> </vt:lpstr>
      <vt:lpstr>De mixer </vt:lpstr>
      <vt:lpstr>PowerPoint-presentatie</vt:lpstr>
      <vt:lpstr>Het servies</vt:lpstr>
      <vt:lpstr>PowerPoint-presentatie</vt:lpstr>
      <vt:lpstr>De tafel dekken</vt:lpstr>
      <vt:lpstr>PowerPoint-presentatie</vt:lpstr>
      <vt:lpstr>Eten met mes en vork</vt:lpstr>
      <vt:lpstr>PowerPoint-presentatie</vt:lpstr>
      <vt:lpstr>De overloop</vt:lpstr>
      <vt:lpstr>PowerPoint-presentatie</vt:lpstr>
      <vt:lpstr>Zinnen maken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Dita Rommelaar</dc:creator>
  <cp:lastModifiedBy>Dita Rommelaar</cp:lastModifiedBy>
  <cp:revision>8</cp:revision>
  <cp:lastPrinted>2023-11-28T14:06:40Z</cp:lastPrinted>
  <dcterms:created xsi:type="dcterms:W3CDTF">2023-11-28T13:05:20Z</dcterms:created>
  <dcterms:modified xsi:type="dcterms:W3CDTF">2023-12-19T10:40:54Z</dcterms:modified>
</cp:coreProperties>
</file>