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76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8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60828-0A02-2FD6-EAC5-57361F70D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3DBF20-72BE-7F16-A577-C5363E3C1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F1A982-6DA9-185B-0C2D-265B437C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90B616-C6A1-C9E1-93EB-B40DEFF6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36250-ABA7-C8D9-258A-4184F47E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63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6206C-83EB-4F90-55F6-E08E1966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95CC11-27B1-9458-92A8-07E97EFB2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8E4D60-0224-3EF1-CF4B-5ED9008E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285664-0BF3-2B74-FFF8-62C5D91A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B25A6B-C54C-63F4-2A65-698005EE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54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68F39B-05BA-7062-3198-C4CB1EFBC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E62D1C-723B-536F-5747-0CD7D35C0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582D5-7758-B76A-B94E-787526F9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81278A-ACCE-081D-8EC6-CB9371CD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7A5914-DA68-3A8E-674C-7C858084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09DB9-A756-BBF1-2FA5-453E7A1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6EBFA-E834-7D53-2860-D688EC581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31EBFD-DF55-3CB7-CD4E-588075B3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5795C7-31D4-BA69-011B-EE2DF847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B17EFB-A7D7-D4B7-98E2-ECC5E575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98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4CEE0-55B2-B1F3-851F-1F910677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FC6235-97CB-6525-04DC-8B21FFFB6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60842-4BAA-78E7-4235-F973C3ED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EC309D-DBBB-461C-DA47-EB093618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C31F4B-EAEB-BE70-F2AD-C07FB206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4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83DEB-2EB6-410B-4683-FEBECB43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B0BEF-F7FF-BABE-34F9-137F21337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8DEE9B-95A3-73A3-F81E-0550428B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7830A8-255C-ED10-2DB5-8E20FFFB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B2591A-8A2F-C313-059A-7430EDB7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9FD325-696A-4674-B122-6540EAE8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98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F8831-F7BC-ADB1-93E2-A50D4397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BCB8F-97EA-F06B-3CE2-1928FCE03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FEDB72-B664-9A42-0129-E29D37BE6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727064-0410-67AB-A901-790D998C8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6D26EA-A67B-ED94-D352-0413E3C4C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4E5ED4-DEA9-05DF-41F1-91553F34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F0962F-60EE-D8E8-A60B-EE0AC02E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E1D9963-DC8C-1C93-5886-1F70508B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4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9032F-4838-09A6-FEB3-EBB6D5B0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AF7D9D-48D6-BB16-76D0-286EE85E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39C420-A54D-504B-CB33-8D56C587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583033-5436-D610-B7EA-CDC0D822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3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5C5A06-8DCF-B0E2-2FF1-F95A4354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4CD304-2797-DA77-C23F-1010F133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A4B000-8701-21AA-094D-36F9AC08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0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B3A43-B893-D1C8-685B-2DE7E235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42B37-B4A3-DBCD-40E4-F53A8200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DB9931-C6FC-0639-A014-9BB76DE8A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6BB800-2C9C-CC90-CE6C-AF0C2AF6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5C2676-0BEC-839F-56F5-1A17FBEC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40036F-3B88-A37F-C014-1655E1FD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6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8B972-9248-01A8-558C-71EE3139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CF89BFE-4749-9557-1E87-D3DEB6804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8B6E9E-BAC3-F8BA-1319-91272C50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353A89-C178-A329-CBCC-E20E053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F1CF1A-314F-4431-F5F3-76161781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A91576-0073-EFB3-9AFA-7451CA32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9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031174-BF10-FBCD-5EB2-630AA951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81FCDE-7D73-E664-DCB4-088A28F2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68B4AE-12EC-0A60-3679-DEAD27135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6F32-A502-4365-B8B9-342EF81D7341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D02395-0826-4E65-E650-FCA52C2A5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190EF0-14A3-6D33-F2B2-FD0DEF08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37F4-7D54-4EE2-982A-EF32D024F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0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4043C-D635-99BD-BE6E-DA3BE0D46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4936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Het vervoer</a:t>
            </a:r>
            <a:br>
              <a:rPr lang="nl-NL" dirty="0"/>
            </a:br>
            <a:r>
              <a:rPr lang="nl-NL" sz="4400" dirty="0"/>
              <a:t>even herhalen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14B750-11BD-719B-49C2-2B343DBFD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3246" y="4524442"/>
            <a:ext cx="6164753" cy="73335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8" name="Picture 4" descr="Vervoer">
            <a:extLst>
              <a:ext uri="{FF2B5EF4-FFF2-40B4-BE49-F238E27FC236}">
                <a16:creationId xmlns:a16="http://schemas.microsoft.com/office/drawing/2014/main" id="{82A6DF0E-D3A7-3909-9922-949BC83E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88" y="2384872"/>
            <a:ext cx="5699463" cy="40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ervoer">
            <a:extLst>
              <a:ext uri="{FF2B5EF4-FFF2-40B4-BE49-F238E27FC236}">
                <a16:creationId xmlns:a16="http://schemas.microsoft.com/office/drawing/2014/main" id="{40A48B79-9C99-DFC0-ED8F-A3A62653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2" y="2410503"/>
            <a:ext cx="5699463" cy="40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9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DD98A-B389-10D4-C1CB-58291EC4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nl-NL" sz="4800" b="1" dirty="0"/>
          </a:p>
        </p:txBody>
      </p:sp>
      <p:pic>
        <p:nvPicPr>
          <p:cNvPr id="4" name="Picture 2" descr="Step voor Kind van 10 Jaar. 4 Best Geteste van 2022 + Kooptips">
            <a:extLst>
              <a:ext uri="{FF2B5EF4-FFF2-40B4-BE49-F238E27FC236}">
                <a16:creationId xmlns:a16="http://schemas.microsoft.com/office/drawing/2014/main" id="{5CA8C050-AB55-C312-486D-F5D2E41BE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3" y="1539800"/>
            <a:ext cx="3533614" cy="5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8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DD98A-B389-10D4-C1CB-58291EC4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step</a:t>
            </a:r>
          </a:p>
        </p:txBody>
      </p:sp>
      <p:pic>
        <p:nvPicPr>
          <p:cNvPr id="4" name="Picture 2" descr="Step voor Kind van 10 Jaar. 4 Best Geteste van 2022 + Kooptips">
            <a:extLst>
              <a:ext uri="{FF2B5EF4-FFF2-40B4-BE49-F238E27FC236}">
                <a16:creationId xmlns:a16="http://schemas.microsoft.com/office/drawing/2014/main" id="{5CA8C050-AB55-C312-486D-F5D2E41BE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3" y="1539800"/>
            <a:ext cx="3533614" cy="5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7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854C6-04AB-D6E7-C517-34F3C0B5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Dubbele botsing bij Loenen, automobilist als verdachte naar het  politiebureau | Apeldoorn | destentor.nl">
            <a:extLst>
              <a:ext uri="{FF2B5EF4-FFF2-40B4-BE49-F238E27FC236}">
                <a16:creationId xmlns:a16="http://schemas.microsoft.com/office/drawing/2014/main" id="{83DEF77E-33AA-3EDA-DB2B-7EBF963F96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80" y="1452763"/>
            <a:ext cx="6217028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9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854C6-04AB-D6E7-C517-34F3C0B5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botsing</a:t>
            </a:r>
          </a:p>
        </p:txBody>
      </p:sp>
      <p:pic>
        <p:nvPicPr>
          <p:cNvPr id="4" name="Picture 2" descr="Dubbele botsing bij Loenen, automobilist als verdachte naar het  politiebureau | Apeldoorn | destentor.nl">
            <a:extLst>
              <a:ext uri="{FF2B5EF4-FFF2-40B4-BE49-F238E27FC236}">
                <a16:creationId xmlns:a16="http://schemas.microsoft.com/office/drawing/2014/main" id="{83DEF77E-33AA-3EDA-DB2B-7EBF963F96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80" y="1452763"/>
            <a:ext cx="6217028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1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BDBE4-CEA3-B633-792C-5F412F0F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 descr="Wie vanaf juli rijbewijs haalt, moet na zes maanden verplicht terug naar  rijles">
            <a:extLst>
              <a:ext uri="{FF2B5EF4-FFF2-40B4-BE49-F238E27FC236}">
                <a16:creationId xmlns:a16="http://schemas.microsoft.com/office/drawing/2014/main" id="{DC0A6389-BF49-1CE6-DB03-69125822E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08" y="1825625"/>
            <a:ext cx="77523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8.800+ Lesauto Stockfoto's, afbeeldingen en royalty-free beelden - iStock  | Rijschool, Rijles, Rijbewijs">
            <a:extLst>
              <a:ext uri="{FF2B5EF4-FFF2-40B4-BE49-F238E27FC236}">
                <a16:creationId xmlns:a16="http://schemas.microsoft.com/office/drawing/2014/main" id="{A2CD90C7-73EE-5DD6-F2BD-E7AE3FE12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1" y="6810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0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BDBE4-CEA3-B633-792C-5F412F0F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rijles</a:t>
            </a:r>
          </a:p>
        </p:txBody>
      </p:sp>
      <p:pic>
        <p:nvPicPr>
          <p:cNvPr id="4" name="Picture 4" descr="Wie vanaf juli rijbewijs haalt, moet na zes maanden verplicht terug naar  rijles">
            <a:extLst>
              <a:ext uri="{FF2B5EF4-FFF2-40B4-BE49-F238E27FC236}">
                <a16:creationId xmlns:a16="http://schemas.microsoft.com/office/drawing/2014/main" id="{DC0A6389-BF49-1CE6-DB03-69125822E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06" y="2424112"/>
            <a:ext cx="77523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8.800+ Lesauto Stockfoto's, afbeeldingen en royalty-free beelden - iStock  | Rijschool, Rijles, Rijbewijs">
            <a:extLst>
              <a:ext uri="{FF2B5EF4-FFF2-40B4-BE49-F238E27FC236}">
                <a16:creationId xmlns:a16="http://schemas.microsoft.com/office/drawing/2014/main" id="{A2CD90C7-73EE-5DD6-F2BD-E7AE3FE12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09" y="110716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0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C1728-FFAB-8A79-2E4E-9DB6308F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Vangrails | Siemes nv, SCB nv">
            <a:extLst>
              <a:ext uri="{FF2B5EF4-FFF2-40B4-BE49-F238E27FC236}">
                <a16:creationId xmlns:a16="http://schemas.microsoft.com/office/drawing/2014/main" id="{7353CEA7-8D82-B359-1029-4493500AB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62" y="1221943"/>
            <a:ext cx="7604364" cy="47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2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C1728-FFAB-8A79-2E4E-9DB6308F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vangrail</a:t>
            </a:r>
          </a:p>
        </p:txBody>
      </p:sp>
      <p:pic>
        <p:nvPicPr>
          <p:cNvPr id="6" name="Picture 2" descr="Vangrails | Siemes nv, SCB nv">
            <a:extLst>
              <a:ext uri="{FF2B5EF4-FFF2-40B4-BE49-F238E27FC236}">
                <a16:creationId xmlns:a16="http://schemas.microsoft.com/office/drawing/2014/main" id="{7353CEA7-8D82-B359-1029-4493500AB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40" y="1825624"/>
            <a:ext cx="7604364" cy="47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8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DFB2-8810-6F03-7635-2AC504F6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Kantelen</a:t>
            </a:r>
            <a:r>
              <a:rPr lang="nl-NL" dirty="0"/>
              <a:t> </a:t>
            </a:r>
          </a:p>
        </p:txBody>
      </p:sp>
      <p:pic>
        <p:nvPicPr>
          <p:cNvPr id="1028" name="Picture 4" descr="Vrachtwagen gekanteld op rotonde van N279 [+foto's]">
            <a:extLst>
              <a:ext uri="{FF2B5EF4-FFF2-40B4-BE49-F238E27FC236}">
                <a16:creationId xmlns:a16="http://schemas.microsoft.com/office/drawing/2014/main" id="{F323D286-9195-37D3-EB6C-EABA673AC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" b="6102"/>
          <a:stretch/>
        </p:blipFill>
        <p:spPr bwMode="auto">
          <a:xfrm>
            <a:off x="648070" y="1957763"/>
            <a:ext cx="6826928" cy="36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9BB89A4-578C-D06B-7D7D-18F9E45F5194}"/>
              </a:ext>
            </a:extLst>
          </p:cNvPr>
          <p:cNvSpPr txBox="1"/>
          <p:nvPr/>
        </p:nvSpPr>
        <p:spPr>
          <a:xfrm flipH="1">
            <a:off x="8807979" y="2370338"/>
            <a:ext cx="2138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vrachtwagen is</a:t>
            </a:r>
          </a:p>
          <a:p>
            <a:r>
              <a:rPr lang="nl-NL" sz="2400" dirty="0"/>
              <a:t>gekanteld.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Kantelen = omvallen, op de kant liggen</a:t>
            </a:r>
          </a:p>
        </p:txBody>
      </p:sp>
    </p:spTree>
    <p:extLst>
      <p:ext uri="{BB962C8B-B14F-4D97-AF65-F5344CB8AC3E}">
        <p14:creationId xmlns:p14="http://schemas.microsoft.com/office/powerpoint/2010/main" val="152540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E499A-A35B-C4E2-F7C1-7718B923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Wat zie je op de plaat?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82D03A-EDEF-90F5-87C8-4CB2D2B9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ervoer">
            <a:extLst>
              <a:ext uri="{FF2B5EF4-FFF2-40B4-BE49-F238E27FC236}">
                <a16:creationId xmlns:a16="http://schemas.microsoft.com/office/drawing/2014/main" id="{2737643A-4BE0-6C1C-48FF-C847E963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47" y="1579604"/>
            <a:ext cx="6952279" cy="49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3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8482B-99F9-147F-906E-32A78671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Babboe Flow: stabiele bakfiets, stuurt als gewone fiets | Babboe">
            <a:extLst>
              <a:ext uri="{FF2B5EF4-FFF2-40B4-BE49-F238E27FC236}">
                <a16:creationId xmlns:a16="http://schemas.microsoft.com/office/drawing/2014/main" id="{53F3D604-77A5-B38F-C443-C384AD341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16633" r="11512" b="20782"/>
          <a:stretch/>
        </p:blipFill>
        <p:spPr bwMode="auto">
          <a:xfrm>
            <a:off x="2447370" y="1825625"/>
            <a:ext cx="72972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3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8C145-DD8C-2486-6401-9242AB45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 de verschillen</a:t>
            </a:r>
          </a:p>
        </p:txBody>
      </p:sp>
      <p:pic>
        <p:nvPicPr>
          <p:cNvPr id="4098" name="Picture 2" descr="Praatkaarten: Zoek de verschillen - Educratief">
            <a:extLst>
              <a:ext uri="{FF2B5EF4-FFF2-40B4-BE49-F238E27FC236}">
                <a16:creationId xmlns:a16="http://schemas.microsoft.com/office/drawing/2014/main" id="{B27A7E66-E3EC-7D19-64FE-A900E9BFCC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0" b="48520"/>
          <a:stretch/>
        </p:blipFill>
        <p:spPr bwMode="auto">
          <a:xfrm>
            <a:off x="710213" y="1690688"/>
            <a:ext cx="8873479" cy="45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8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6ECB-FD09-0FD6-8FA2-C44DA6CA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Zoek de verschillen</a:t>
            </a:r>
          </a:p>
        </p:txBody>
      </p:sp>
      <p:pic>
        <p:nvPicPr>
          <p:cNvPr id="3074" name="Picture 2" descr="Zoek De Verschillen Visuele Puzzel En Kleurpagina Met Retro -  Speelgoedtransport Vector Illustratie - Illustration of vlek, raadsel:  183526555">
            <a:extLst>
              <a:ext uri="{FF2B5EF4-FFF2-40B4-BE49-F238E27FC236}">
                <a16:creationId xmlns:a16="http://schemas.microsoft.com/office/drawing/2014/main" id="{7B01F58E-A054-11C5-23CB-5459A8163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r="6151" b="12606"/>
          <a:stretch/>
        </p:blipFill>
        <p:spPr bwMode="auto">
          <a:xfrm>
            <a:off x="1811045" y="1474677"/>
            <a:ext cx="8194088" cy="51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6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F2C60-6406-352A-7F54-1ABC0D52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800" b="1" dirty="0"/>
              <a:t>De bakfiets</a:t>
            </a:r>
            <a:br>
              <a:rPr lang="nl-NL" sz="4800" b="1" dirty="0"/>
            </a:br>
            <a:endParaRPr lang="nl-NL" sz="4800" b="1" dirty="0"/>
          </a:p>
        </p:txBody>
      </p:sp>
      <p:pic>
        <p:nvPicPr>
          <p:cNvPr id="16388" name="Picture 4" descr="Babboe Flow: stabiele bakfiets, stuurt als gewone fiets | Babboe">
            <a:extLst>
              <a:ext uri="{FF2B5EF4-FFF2-40B4-BE49-F238E27FC236}">
                <a16:creationId xmlns:a16="http://schemas.microsoft.com/office/drawing/2014/main" id="{A39FB818-085B-2EA9-A6A3-9D18BA4701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16633" r="11512" b="20782"/>
          <a:stretch/>
        </p:blipFill>
        <p:spPr bwMode="auto">
          <a:xfrm>
            <a:off x="2812774" y="1622058"/>
            <a:ext cx="6713882" cy="40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9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EA663-C2F2-0259-5665-98B972AB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Man klapt met zijn auto op de vangrail langs de snelweg bij Hattem,  bestuurder naar ziekenhuis | Foto | destentor.nl">
            <a:extLst>
              <a:ext uri="{FF2B5EF4-FFF2-40B4-BE49-F238E27FC236}">
                <a16:creationId xmlns:a16="http://schemas.microsoft.com/office/drawing/2014/main" id="{83F30CB9-9429-7FC1-E93B-DE739C541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33563"/>
            <a:ext cx="7126235" cy="47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8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B7936-DFE1-B438-E915-1A5D9BD2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ongeluk</a:t>
            </a:r>
          </a:p>
        </p:txBody>
      </p:sp>
      <p:pic>
        <p:nvPicPr>
          <p:cNvPr id="4" name="Picture 4" descr="Man klapt met zijn auto op de vangrail langs de snelweg bij Hattem,  bestuurder naar ziekenhuis | Foto | destentor.nl">
            <a:extLst>
              <a:ext uri="{FF2B5EF4-FFF2-40B4-BE49-F238E27FC236}">
                <a16:creationId xmlns:a16="http://schemas.microsoft.com/office/drawing/2014/main" id="{E9C38AAD-6AD7-6221-FBCB-27A972D64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89" y="1825625"/>
            <a:ext cx="65372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0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B7A27-8976-A94A-EDC2-E6CA7DA4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nl-NL" sz="4800" b="1" dirty="0"/>
          </a:p>
        </p:txBody>
      </p:sp>
      <p:pic>
        <p:nvPicPr>
          <p:cNvPr id="4" name="Picture 2" descr="Verwijder blutsen en deuken op auto – zo wordt u een deukendokter!">
            <a:extLst>
              <a:ext uri="{FF2B5EF4-FFF2-40B4-BE49-F238E27FC236}">
                <a16:creationId xmlns:a16="http://schemas.microsoft.com/office/drawing/2014/main" id="{32689D9C-6165-3257-DEC4-52AA86763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5" y="1392743"/>
            <a:ext cx="7171489" cy="47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4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B7A27-8976-A94A-EDC2-E6CA7DA4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deuk</a:t>
            </a:r>
          </a:p>
        </p:txBody>
      </p:sp>
      <p:pic>
        <p:nvPicPr>
          <p:cNvPr id="4" name="Picture 2" descr="Verwijder blutsen en deuken op auto – zo wordt u een deukendokter!">
            <a:extLst>
              <a:ext uri="{FF2B5EF4-FFF2-40B4-BE49-F238E27FC236}">
                <a16:creationId xmlns:a16="http://schemas.microsoft.com/office/drawing/2014/main" id="{32689D9C-6165-3257-DEC4-52AA86763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55" y="2067446"/>
            <a:ext cx="7171489" cy="47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3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72C7C-D077-1F8D-0417-DAD14333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 </a:t>
            </a:r>
          </a:p>
        </p:txBody>
      </p:sp>
      <p:pic>
        <p:nvPicPr>
          <p:cNvPr id="4" name="Picture 2" descr="Alles over rijbewijzen; welke zijn er allemaal? | Site4Cars">
            <a:extLst>
              <a:ext uri="{FF2B5EF4-FFF2-40B4-BE49-F238E27FC236}">
                <a16:creationId xmlns:a16="http://schemas.microsoft.com/office/drawing/2014/main" id="{AA9E4151-85A2-6B25-D957-AF12AA624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53" y="2576998"/>
            <a:ext cx="5538787" cy="35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7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72C7C-D077-1F8D-0417-DAD14333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rijbewijs</a:t>
            </a:r>
          </a:p>
        </p:txBody>
      </p:sp>
      <p:pic>
        <p:nvPicPr>
          <p:cNvPr id="4" name="Picture 2" descr="Alles over rijbewijzen; welke zijn er allemaal? | Site4Cars">
            <a:extLst>
              <a:ext uri="{FF2B5EF4-FFF2-40B4-BE49-F238E27FC236}">
                <a16:creationId xmlns:a16="http://schemas.microsoft.com/office/drawing/2014/main" id="{AA9E4151-85A2-6B25-D957-AF12AA624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53" y="2576998"/>
            <a:ext cx="5538787" cy="35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165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50</Words>
  <Application>Microsoft Office PowerPoint</Application>
  <PresentationFormat>Breedbeeld</PresentationFormat>
  <Paragraphs>19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Het vervoer even herhalen</vt:lpstr>
      <vt:lpstr>PowerPoint-presentatie</vt:lpstr>
      <vt:lpstr>De bakfiets </vt:lpstr>
      <vt:lpstr>PowerPoint-presentatie</vt:lpstr>
      <vt:lpstr>Het ongeluk</vt:lpstr>
      <vt:lpstr>PowerPoint-presentatie</vt:lpstr>
      <vt:lpstr>De deuk</vt:lpstr>
      <vt:lpstr> </vt:lpstr>
      <vt:lpstr>Het rijbewijs</vt:lpstr>
      <vt:lpstr>PowerPoint-presentatie</vt:lpstr>
      <vt:lpstr>De step</vt:lpstr>
      <vt:lpstr>PowerPoint-presentatie</vt:lpstr>
      <vt:lpstr>De botsing</vt:lpstr>
      <vt:lpstr>PowerPoint-presentatie</vt:lpstr>
      <vt:lpstr>De rijles</vt:lpstr>
      <vt:lpstr>PowerPoint-presentatie</vt:lpstr>
      <vt:lpstr>De vangrail</vt:lpstr>
      <vt:lpstr>Kantelen </vt:lpstr>
      <vt:lpstr>Wat zie je op de plaat?</vt:lpstr>
      <vt:lpstr>Zoek de verschillen</vt:lpstr>
      <vt:lpstr>Zoek de verschillen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vervoer even herhalen</dc:title>
  <dc:creator>Dita Rommelaar</dc:creator>
  <cp:lastModifiedBy>Dita Rommelaar</cp:lastModifiedBy>
  <cp:revision>3</cp:revision>
  <dcterms:created xsi:type="dcterms:W3CDTF">2023-09-21T17:11:26Z</dcterms:created>
  <dcterms:modified xsi:type="dcterms:W3CDTF">2023-09-22T11:00:56Z</dcterms:modified>
</cp:coreProperties>
</file>