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2" r:id="rId4"/>
    <p:sldId id="273" r:id="rId5"/>
    <p:sldId id="274" r:id="rId6"/>
    <p:sldId id="275" r:id="rId7"/>
    <p:sldId id="277" r:id="rId8"/>
    <p:sldId id="278" r:id="rId9"/>
    <p:sldId id="279" r:id="rId10"/>
    <p:sldId id="280" r:id="rId11"/>
    <p:sldId id="281" r:id="rId12"/>
    <p:sldId id="276" r:id="rId13"/>
    <p:sldId id="282" r:id="rId14"/>
    <p:sldId id="283" r:id="rId15"/>
    <p:sldId id="284" r:id="rId16"/>
    <p:sldId id="285" r:id="rId17"/>
    <p:sldId id="286" r:id="rId18"/>
    <p:sldId id="287" r:id="rId19"/>
    <p:sldId id="288" r:id="rId20"/>
    <p:sldId id="290" r:id="rId21"/>
    <p:sldId id="289" r:id="rId2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C60828-0A02-2FD6-EAC5-57361F70D4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03DBF20-72BE-7F16-A577-C5363E3C12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CF1A982-6DA9-185B-0C2D-265B437C1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B6F32-A502-4365-B8B9-342EF81D7341}" type="datetimeFigureOut">
              <a:rPr lang="nl-NL" smtClean="0"/>
              <a:t>22-9-2023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C90B616-C6A1-C9E1-93EB-B40DEFF6A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A836250-ABA7-C8D9-258A-4184F47EA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937F4-7D54-4EE2-982A-EF32D024F1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3634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56206C-83EB-4F90-55F6-E08E19665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395CC11-27B1-9458-92A8-07E97EFB2F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F8E4D60-0224-3EF1-CF4B-5ED9008EC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B6F32-A502-4365-B8B9-342EF81D7341}" type="datetimeFigureOut">
              <a:rPr lang="nl-NL" smtClean="0"/>
              <a:t>22-9-2023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3285664-0BF3-2B74-FFF8-62C5D91AD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BB25A6B-C54C-63F4-2A65-698005EEE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937F4-7D54-4EE2-982A-EF32D024F1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5542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C268F39B-05BA-7062-3198-C4CB1EFBC8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6E62D1C-723B-536F-5747-0CD7D35C01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66582D5-7758-B76A-B94E-787526F92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B6F32-A502-4365-B8B9-342EF81D7341}" type="datetimeFigureOut">
              <a:rPr lang="nl-NL" smtClean="0"/>
              <a:t>22-9-2023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E81278A-ACCE-081D-8EC6-CB9371CD5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57A5914-DA68-3A8E-674C-7C858084A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937F4-7D54-4EE2-982A-EF32D024F1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3057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909DB9-A756-BBF1-2FA5-453E7A1A2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586EBFA-E834-7D53-2860-D688EC5813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731EBFD-DF55-3CB7-CD4E-588075B35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B6F32-A502-4365-B8B9-342EF81D7341}" type="datetimeFigureOut">
              <a:rPr lang="nl-NL" smtClean="0"/>
              <a:t>22-9-2023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D5795C7-31D4-BA69-011B-EE2DF8478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3B17EFB-A7D7-D4B7-98E2-ECC5E575D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937F4-7D54-4EE2-982A-EF32D024F1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92983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C4CEE0-55B2-B1F3-851F-1F910677F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1FC6235-97CB-6525-04DC-8B21FFFB62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1860842-4BAA-78E7-4235-F973C3ED7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B6F32-A502-4365-B8B9-342EF81D7341}" type="datetimeFigureOut">
              <a:rPr lang="nl-NL" smtClean="0"/>
              <a:t>22-9-2023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FEC309D-DBBB-461C-DA47-EB0936180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AC31F4B-EAEB-BE70-F2AD-C07FB206F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937F4-7D54-4EE2-982A-EF32D024F1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8460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C83DEB-2EB6-410B-4683-FEBECB43A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D4B0BEF-F7FF-BABE-34F9-137F213378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F8DEE9B-95A3-73A3-F81E-0550428BFA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77830A8-255C-ED10-2DB5-8E20FFFB5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B6F32-A502-4365-B8B9-342EF81D7341}" type="datetimeFigureOut">
              <a:rPr lang="nl-NL" smtClean="0"/>
              <a:t>22-9-2023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EB2591A-8A2F-C313-059A-7430EDB75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D9FD325-696A-4674-B122-6540EAE84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937F4-7D54-4EE2-982A-EF32D024F1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2983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AF8831-F7BC-ADB1-93E2-A50D43979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26BCB8F-97EA-F06B-3CE2-1928FCE037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BFEDB72-B664-9A42-0129-E29D37BE62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7727064-0410-67AB-A901-790D998C82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16D26EA-A67B-ED94-D352-0413E3C4C4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654E5ED4-DEA9-05DF-41F1-91553F344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B6F32-A502-4365-B8B9-342EF81D7341}" type="datetimeFigureOut">
              <a:rPr lang="nl-NL" smtClean="0"/>
              <a:t>22-9-2023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2AF0962F-60EE-D8E8-A60B-EE0AC02EB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6E1D9963-DC8C-1C93-5886-1F70508B4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937F4-7D54-4EE2-982A-EF32D024F1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7444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29032F-4838-09A6-FEB3-EBB6D5B06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02AF7D9D-48D6-BB16-76D0-286EE85EB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B6F32-A502-4365-B8B9-342EF81D7341}" type="datetimeFigureOut">
              <a:rPr lang="nl-NL" smtClean="0"/>
              <a:t>22-9-2023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539C420-A54D-504B-CB33-8D56C5878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0583033-5436-D610-B7EA-CDC0D8224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937F4-7D54-4EE2-982A-EF32D024F1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3355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7A5C5A06-8DCF-B0E2-2FF1-F95A43549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B6F32-A502-4365-B8B9-342EF81D7341}" type="datetimeFigureOut">
              <a:rPr lang="nl-NL" smtClean="0"/>
              <a:t>22-9-2023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8E4CD304-2797-DA77-C23F-1010F1339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7A4B000-8701-21AA-094D-36F9AC08A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937F4-7D54-4EE2-982A-EF32D024F1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5806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AB3A43-B893-D1C8-685B-2DE7E235C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9142B37-B4A3-DBCD-40E4-F53A8200F6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1DB9931-C6FC-0639-A014-9BB76DE8AD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F6BB800-2C9C-CC90-CE6C-AF0C2AF6D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B6F32-A502-4365-B8B9-342EF81D7341}" type="datetimeFigureOut">
              <a:rPr lang="nl-NL" smtClean="0"/>
              <a:t>22-9-2023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B5C2676-0BEC-839F-56F5-1A17FBEC9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F40036F-3B88-A37F-C014-1655E1FD8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937F4-7D54-4EE2-982A-EF32D024F1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18607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E8B972-9248-01A8-558C-71EE31397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CF89BFE-4749-9557-1E87-D3DEB6804D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68B6E9E-BAC3-F8BA-1319-91272C5043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9353A89-C178-A329-CBCC-E20E0532A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B6F32-A502-4365-B8B9-342EF81D7341}" type="datetimeFigureOut">
              <a:rPr lang="nl-NL" smtClean="0"/>
              <a:t>22-9-2023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CF1CF1A-314F-4431-F5F3-761617816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4A91576-0073-EFB3-9AFA-7451CA322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937F4-7D54-4EE2-982A-EF32D024F1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4948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B3031174-BF10-FBCD-5EB2-630AA9517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381FCDE-7D73-E664-DCB4-088A28F24A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768B4AE-12EC-0A60-3679-DEAD271358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8B6F32-A502-4365-B8B9-342EF81D7341}" type="datetimeFigureOut">
              <a:rPr lang="nl-NL" smtClean="0"/>
              <a:t>22-9-2023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CD02395-0826-4E65-E650-FCA52C2A55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F190EF0-14A3-6D33-F2B2-FD0DEF08F7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1937F4-7D54-4EE2-982A-EF32D024F1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1034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D4043C-D635-99BD-BE6E-DA3BE0D46B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249362"/>
          </a:xfrm>
        </p:spPr>
        <p:txBody>
          <a:bodyPr>
            <a:normAutofit fontScale="90000"/>
          </a:bodyPr>
          <a:lstStyle/>
          <a:p>
            <a:r>
              <a:rPr lang="nl-NL" b="1" dirty="0"/>
              <a:t>Het vervoer</a:t>
            </a:r>
            <a:br>
              <a:rPr lang="nl-NL" dirty="0"/>
            </a:br>
            <a:r>
              <a:rPr lang="nl-NL" sz="4400" dirty="0"/>
              <a:t>even herhalen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214B750-11BD-719B-49C2-2B343DBFDF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03246" y="4524442"/>
            <a:ext cx="6164753" cy="733358"/>
          </a:xfrm>
        </p:spPr>
        <p:txBody>
          <a:bodyPr/>
          <a:lstStyle/>
          <a:p>
            <a:endParaRPr lang="nl-NL" dirty="0"/>
          </a:p>
        </p:txBody>
      </p:sp>
      <p:pic>
        <p:nvPicPr>
          <p:cNvPr id="1028" name="Picture 4" descr="Vervoer">
            <a:extLst>
              <a:ext uri="{FF2B5EF4-FFF2-40B4-BE49-F238E27FC236}">
                <a16:creationId xmlns:a16="http://schemas.microsoft.com/office/drawing/2014/main" id="{82A6DF0E-D3A7-3909-9922-949BC83E7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7488" y="2384872"/>
            <a:ext cx="5699463" cy="4027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Vervoer">
            <a:extLst>
              <a:ext uri="{FF2B5EF4-FFF2-40B4-BE49-F238E27FC236}">
                <a16:creationId xmlns:a16="http://schemas.microsoft.com/office/drawing/2014/main" id="{40A48B79-9C99-DFC0-ED8F-A3A6265375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0452" y="2410503"/>
            <a:ext cx="5699463" cy="4027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38930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7DD98A-B389-10D4-C1CB-58291EC4B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nl-NL" sz="4800" b="1" dirty="0"/>
          </a:p>
        </p:txBody>
      </p:sp>
      <p:pic>
        <p:nvPicPr>
          <p:cNvPr id="4" name="Picture 2" descr="Step voor Kind van 10 Jaar. 4 Best Geteste van 2022 + Kooptips">
            <a:extLst>
              <a:ext uri="{FF2B5EF4-FFF2-40B4-BE49-F238E27FC236}">
                <a16:creationId xmlns:a16="http://schemas.microsoft.com/office/drawing/2014/main" id="{5CA8C050-AB55-C312-486D-F5D2E41BE6D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1663" y="1539800"/>
            <a:ext cx="3533614" cy="502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79877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7DD98A-B389-10D4-C1CB-58291EC4B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/>
              <a:t>De step</a:t>
            </a:r>
          </a:p>
        </p:txBody>
      </p:sp>
      <p:pic>
        <p:nvPicPr>
          <p:cNvPr id="4" name="Picture 2" descr="Step voor Kind van 10 Jaar. 4 Best Geteste van 2022 + Kooptips">
            <a:extLst>
              <a:ext uri="{FF2B5EF4-FFF2-40B4-BE49-F238E27FC236}">
                <a16:creationId xmlns:a16="http://schemas.microsoft.com/office/drawing/2014/main" id="{5CA8C050-AB55-C312-486D-F5D2E41BE6D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1663" y="1539800"/>
            <a:ext cx="3533614" cy="502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56782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F854C6-04AB-D6E7-C517-34F3C0B53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2" descr="Dubbele botsing bij Loenen, automobilist als verdachte naar het  politiebureau | Apeldoorn | destentor.nl">
            <a:extLst>
              <a:ext uri="{FF2B5EF4-FFF2-40B4-BE49-F238E27FC236}">
                <a16:creationId xmlns:a16="http://schemas.microsoft.com/office/drawing/2014/main" id="{83DEF77E-33AA-3EDA-DB2B-7EBF963F964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7080" y="1452763"/>
            <a:ext cx="6217028" cy="466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50908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F854C6-04AB-D6E7-C517-34F3C0B53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b="1" dirty="0"/>
              <a:t>De botsing</a:t>
            </a:r>
          </a:p>
        </p:txBody>
      </p:sp>
      <p:pic>
        <p:nvPicPr>
          <p:cNvPr id="4" name="Picture 2" descr="Dubbele botsing bij Loenen, automobilist als verdachte naar het  politiebureau | Apeldoorn | destentor.nl">
            <a:extLst>
              <a:ext uri="{FF2B5EF4-FFF2-40B4-BE49-F238E27FC236}">
                <a16:creationId xmlns:a16="http://schemas.microsoft.com/office/drawing/2014/main" id="{83DEF77E-33AA-3EDA-DB2B-7EBF963F964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7080" y="1452763"/>
            <a:ext cx="6217028" cy="466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73103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BBDBE4-CEA3-B633-792C-5F412F0F4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4" name="Picture 4" descr="Wie vanaf juli rijbewijs haalt, moet na zes maanden verplicht terug naar  rijles">
            <a:extLst>
              <a:ext uri="{FF2B5EF4-FFF2-40B4-BE49-F238E27FC236}">
                <a16:creationId xmlns:a16="http://schemas.microsoft.com/office/drawing/2014/main" id="{DC0A6389-BF49-1CE6-DB03-69125822E21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9808" y="1825625"/>
            <a:ext cx="7752383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28.800+ Lesauto Stockfoto's, afbeeldingen en royalty-free beelden - iStock  | Rijschool, Rijles, Rijbewijs">
            <a:extLst>
              <a:ext uri="{FF2B5EF4-FFF2-40B4-BE49-F238E27FC236}">
                <a16:creationId xmlns:a16="http://schemas.microsoft.com/office/drawing/2014/main" id="{A2CD90C7-73EE-5DD6-F2BD-E7AE3FE12D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1" y="681037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61092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BBDBE4-CEA3-B633-792C-5F412F0F4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rijles</a:t>
            </a:r>
          </a:p>
        </p:txBody>
      </p:sp>
      <p:pic>
        <p:nvPicPr>
          <p:cNvPr id="4" name="Picture 4" descr="Wie vanaf juli rijbewijs haalt, moet na zes maanden verplicht terug naar  rijles">
            <a:extLst>
              <a:ext uri="{FF2B5EF4-FFF2-40B4-BE49-F238E27FC236}">
                <a16:creationId xmlns:a16="http://schemas.microsoft.com/office/drawing/2014/main" id="{DC0A6389-BF49-1CE6-DB03-69125822E21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9806" y="2424112"/>
            <a:ext cx="7752383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28.800+ Lesauto Stockfoto's, afbeeldingen en royalty-free beelden - iStock  | Rijschool, Rijles, Rijbewijs">
            <a:extLst>
              <a:ext uri="{FF2B5EF4-FFF2-40B4-BE49-F238E27FC236}">
                <a16:creationId xmlns:a16="http://schemas.microsoft.com/office/drawing/2014/main" id="{A2CD90C7-73EE-5DD6-F2BD-E7AE3FE12D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09" y="1107165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13017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EC1728-FFAB-8A79-2E4E-9DB6308FB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" name="Picture 2" descr="Vangrails | Siemes nv, SCB nv">
            <a:extLst>
              <a:ext uri="{FF2B5EF4-FFF2-40B4-BE49-F238E27FC236}">
                <a16:creationId xmlns:a16="http://schemas.microsoft.com/office/drawing/2014/main" id="{7353CEA7-8D82-B359-1029-4493500AB85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562" y="1221943"/>
            <a:ext cx="7604364" cy="47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06200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EC1728-FFAB-8A79-2E4E-9DB6308FB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/>
              <a:t>De vangrail</a:t>
            </a:r>
          </a:p>
        </p:txBody>
      </p:sp>
      <p:pic>
        <p:nvPicPr>
          <p:cNvPr id="6" name="Picture 2" descr="Vangrails | Siemes nv, SCB nv">
            <a:extLst>
              <a:ext uri="{FF2B5EF4-FFF2-40B4-BE49-F238E27FC236}">
                <a16:creationId xmlns:a16="http://schemas.microsoft.com/office/drawing/2014/main" id="{7353CEA7-8D82-B359-1029-4493500AB85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440" y="1825624"/>
            <a:ext cx="7604364" cy="47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06825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F0DFB2-8810-6F03-7635-2AC504F60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b="1" dirty="0"/>
              <a:t>Kantelen</a:t>
            </a:r>
            <a:r>
              <a:rPr lang="nl-NL" dirty="0"/>
              <a:t> </a:t>
            </a:r>
          </a:p>
        </p:txBody>
      </p:sp>
      <p:pic>
        <p:nvPicPr>
          <p:cNvPr id="1028" name="Picture 4" descr="Vrachtwagen gekanteld op rotonde van N279 [+foto's]">
            <a:extLst>
              <a:ext uri="{FF2B5EF4-FFF2-40B4-BE49-F238E27FC236}">
                <a16:creationId xmlns:a16="http://schemas.microsoft.com/office/drawing/2014/main" id="{F323D286-9195-37D3-EB6C-EABA673AC22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2" b="6102"/>
          <a:stretch/>
        </p:blipFill>
        <p:spPr bwMode="auto">
          <a:xfrm>
            <a:off x="648070" y="1957763"/>
            <a:ext cx="6826928" cy="368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F9BB89A4-578C-D06B-7D7D-18F9E45F5194}"/>
              </a:ext>
            </a:extLst>
          </p:cNvPr>
          <p:cNvSpPr txBox="1"/>
          <p:nvPr/>
        </p:nvSpPr>
        <p:spPr>
          <a:xfrm flipH="1">
            <a:off x="8807979" y="2370338"/>
            <a:ext cx="213818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De vrachtwagen is</a:t>
            </a:r>
          </a:p>
          <a:p>
            <a:r>
              <a:rPr lang="nl-NL" sz="2400" dirty="0"/>
              <a:t>gekanteld.</a:t>
            </a:r>
          </a:p>
          <a:p>
            <a:endParaRPr lang="nl-NL" sz="2400" dirty="0"/>
          </a:p>
          <a:p>
            <a:endParaRPr lang="nl-NL" sz="2400" dirty="0"/>
          </a:p>
          <a:p>
            <a:r>
              <a:rPr lang="nl-NL" sz="2400" dirty="0"/>
              <a:t>Kantelen = omvallen, op de kant liggen</a:t>
            </a:r>
          </a:p>
        </p:txBody>
      </p:sp>
    </p:spTree>
    <p:extLst>
      <p:ext uri="{BB962C8B-B14F-4D97-AF65-F5344CB8AC3E}">
        <p14:creationId xmlns:p14="http://schemas.microsoft.com/office/powerpoint/2010/main" val="15254010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5E499A-A35B-C4E2-F7C1-7718B9237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/>
              <a:t>Wat zie je op de plaat?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A82D03A-EDEF-90F5-87C8-4CB2D2B9FD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2050" name="Picture 2" descr="Vervoer">
            <a:extLst>
              <a:ext uri="{FF2B5EF4-FFF2-40B4-BE49-F238E27FC236}">
                <a16:creationId xmlns:a16="http://schemas.microsoft.com/office/drawing/2014/main" id="{2737643A-4BE0-6C1C-48FF-C847E9639E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747" y="1579604"/>
            <a:ext cx="6952279" cy="4913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8333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48482B-99F9-147F-906E-32A78671E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4" descr="Babboe Flow: stabiele bakfiets, stuurt als gewone fiets | Babboe">
            <a:extLst>
              <a:ext uri="{FF2B5EF4-FFF2-40B4-BE49-F238E27FC236}">
                <a16:creationId xmlns:a16="http://schemas.microsoft.com/office/drawing/2014/main" id="{53F3D604-77A5-B38F-C443-C384AD341FE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1" t="16633" r="11512" b="20782"/>
          <a:stretch/>
        </p:blipFill>
        <p:spPr bwMode="auto">
          <a:xfrm>
            <a:off x="2447370" y="1825625"/>
            <a:ext cx="7297259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41314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38C145-DD8C-2486-6401-9242AB450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Zoek de verschillen</a:t>
            </a:r>
          </a:p>
        </p:txBody>
      </p:sp>
      <p:pic>
        <p:nvPicPr>
          <p:cNvPr id="4098" name="Picture 2" descr="Praatkaarten: Zoek de verschillen - Educratief">
            <a:extLst>
              <a:ext uri="{FF2B5EF4-FFF2-40B4-BE49-F238E27FC236}">
                <a16:creationId xmlns:a16="http://schemas.microsoft.com/office/drawing/2014/main" id="{B27A7E66-E3EC-7D19-64FE-A900E9BFCCA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40" b="48520"/>
          <a:stretch/>
        </p:blipFill>
        <p:spPr bwMode="auto">
          <a:xfrm>
            <a:off x="710213" y="1690688"/>
            <a:ext cx="8873479" cy="4567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70860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106ECB-FD09-0FD6-8FA2-C44DA6CA6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Zoek de verschillen</a:t>
            </a:r>
          </a:p>
        </p:txBody>
      </p:sp>
      <p:pic>
        <p:nvPicPr>
          <p:cNvPr id="3074" name="Picture 2" descr="Zoek De Verschillen Visuele Puzzel En Kleurpagina Met Retro -  Speelgoedtransport Vector Illustratie - Illustration of vlek, raadsel:  183526555">
            <a:extLst>
              <a:ext uri="{FF2B5EF4-FFF2-40B4-BE49-F238E27FC236}">
                <a16:creationId xmlns:a16="http://schemas.microsoft.com/office/drawing/2014/main" id="{7B01F58E-A054-11C5-23CB-5459A81636D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86" r="6151" b="12606"/>
          <a:stretch/>
        </p:blipFill>
        <p:spPr bwMode="auto">
          <a:xfrm>
            <a:off x="1811045" y="1474677"/>
            <a:ext cx="8194088" cy="5167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6267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FF2C60-6406-352A-7F54-1ABC0D529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nl-NL" sz="4800" b="1" dirty="0"/>
              <a:t>De bakfiets</a:t>
            </a:r>
            <a:br>
              <a:rPr lang="nl-NL" sz="4800" b="1" dirty="0"/>
            </a:br>
            <a:endParaRPr lang="nl-NL" sz="4800" b="1" dirty="0"/>
          </a:p>
        </p:txBody>
      </p:sp>
      <p:pic>
        <p:nvPicPr>
          <p:cNvPr id="16388" name="Picture 4" descr="Babboe Flow: stabiele bakfiets, stuurt als gewone fiets | Babboe">
            <a:extLst>
              <a:ext uri="{FF2B5EF4-FFF2-40B4-BE49-F238E27FC236}">
                <a16:creationId xmlns:a16="http://schemas.microsoft.com/office/drawing/2014/main" id="{A39FB818-085B-2EA9-A6A3-9D18BA47011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1" t="16633" r="11512" b="20782"/>
          <a:stretch/>
        </p:blipFill>
        <p:spPr bwMode="auto">
          <a:xfrm>
            <a:off x="2812774" y="1622058"/>
            <a:ext cx="6713882" cy="4003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0199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9EA663-C2F2-0259-5665-98B972AB7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4" descr="Man klapt met zijn auto op de vangrail langs de snelweg bij Hattem,  bestuurder naar ziekenhuis | Foto | destentor.nl">
            <a:extLst>
              <a:ext uri="{FF2B5EF4-FFF2-40B4-BE49-F238E27FC236}">
                <a16:creationId xmlns:a16="http://schemas.microsoft.com/office/drawing/2014/main" id="{83F30CB9-9429-7FC1-E93B-DE739C54109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75" y="1433563"/>
            <a:ext cx="7126235" cy="47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5585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6B7936-DFE1-B438-E915-1A5D9BD21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/>
              <a:t>Het ongeluk</a:t>
            </a:r>
          </a:p>
        </p:txBody>
      </p:sp>
      <p:pic>
        <p:nvPicPr>
          <p:cNvPr id="4" name="Picture 4" descr="Man klapt met zijn auto op de vangrail langs de snelweg bij Hattem,  bestuurder naar ziekenhuis | Foto | destentor.nl">
            <a:extLst>
              <a:ext uri="{FF2B5EF4-FFF2-40B4-BE49-F238E27FC236}">
                <a16:creationId xmlns:a16="http://schemas.microsoft.com/office/drawing/2014/main" id="{E9C38AAD-6AD7-6221-FBCB-27A972D64A8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7389" y="1825625"/>
            <a:ext cx="6537221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44022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6B7A27-8976-A94A-EDC2-E6CA7DA4E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nl-NL" sz="4800" b="1" dirty="0"/>
          </a:p>
        </p:txBody>
      </p:sp>
      <p:pic>
        <p:nvPicPr>
          <p:cNvPr id="4" name="Picture 2" descr="Verwijder blutsen en deuken op auto – zo wordt u een deukendokter!">
            <a:extLst>
              <a:ext uri="{FF2B5EF4-FFF2-40B4-BE49-F238E27FC236}">
                <a16:creationId xmlns:a16="http://schemas.microsoft.com/office/drawing/2014/main" id="{32689D9C-6165-3257-DEC4-52AA8676390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335" y="1392743"/>
            <a:ext cx="7171489" cy="4790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23427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6B7A27-8976-A94A-EDC2-E6CA7DA4E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/>
              <a:t>De deuk</a:t>
            </a:r>
          </a:p>
        </p:txBody>
      </p:sp>
      <p:pic>
        <p:nvPicPr>
          <p:cNvPr id="4" name="Picture 2" descr="Verwijder blutsen en deuken op auto – zo wordt u een deukendokter!">
            <a:extLst>
              <a:ext uri="{FF2B5EF4-FFF2-40B4-BE49-F238E27FC236}">
                <a16:creationId xmlns:a16="http://schemas.microsoft.com/office/drawing/2014/main" id="{32689D9C-6165-3257-DEC4-52AA8676390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0255" y="2067446"/>
            <a:ext cx="7171489" cy="4790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3433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E72C7C-D077-1F8D-0417-DAD143332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/>
              <a:t> </a:t>
            </a:r>
          </a:p>
        </p:txBody>
      </p:sp>
      <p:pic>
        <p:nvPicPr>
          <p:cNvPr id="4" name="Picture 2" descr="Alles over rijbewijzen; welke zijn er allemaal? | Site4Cars">
            <a:extLst>
              <a:ext uri="{FF2B5EF4-FFF2-40B4-BE49-F238E27FC236}">
                <a16:creationId xmlns:a16="http://schemas.microsoft.com/office/drawing/2014/main" id="{AA9E4151-85A2-6B25-D957-AF12AA62467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753" y="2576998"/>
            <a:ext cx="5538787" cy="3511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29737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E72C7C-D077-1F8D-0417-DAD143332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/>
              <a:t>Het rijbewijs</a:t>
            </a:r>
          </a:p>
        </p:txBody>
      </p:sp>
      <p:pic>
        <p:nvPicPr>
          <p:cNvPr id="4" name="Picture 2" descr="Alles over rijbewijzen; welke zijn er allemaal? | Site4Cars">
            <a:extLst>
              <a:ext uri="{FF2B5EF4-FFF2-40B4-BE49-F238E27FC236}">
                <a16:creationId xmlns:a16="http://schemas.microsoft.com/office/drawing/2014/main" id="{AA9E4151-85A2-6B25-D957-AF12AA62467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753" y="2576998"/>
            <a:ext cx="5538787" cy="3511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401653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469</TotalTime>
  <Words>50</Words>
  <Application>Microsoft Office PowerPoint</Application>
  <PresentationFormat>Breedbeeld</PresentationFormat>
  <Paragraphs>19</Paragraphs>
  <Slides>21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Kantoorthema</vt:lpstr>
      <vt:lpstr>Het vervoer even herhalen</vt:lpstr>
      <vt:lpstr>PowerPoint-presentatie</vt:lpstr>
      <vt:lpstr>De bakfiets </vt:lpstr>
      <vt:lpstr>PowerPoint-presentatie</vt:lpstr>
      <vt:lpstr>Het ongeluk</vt:lpstr>
      <vt:lpstr>PowerPoint-presentatie</vt:lpstr>
      <vt:lpstr>De deuk</vt:lpstr>
      <vt:lpstr> </vt:lpstr>
      <vt:lpstr>Het rijbewijs</vt:lpstr>
      <vt:lpstr>PowerPoint-presentatie</vt:lpstr>
      <vt:lpstr>De step</vt:lpstr>
      <vt:lpstr>PowerPoint-presentatie</vt:lpstr>
      <vt:lpstr>De botsing</vt:lpstr>
      <vt:lpstr>PowerPoint-presentatie</vt:lpstr>
      <vt:lpstr>De rijles</vt:lpstr>
      <vt:lpstr>PowerPoint-presentatie</vt:lpstr>
      <vt:lpstr>De vangrail</vt:lpstr>
      <vt:lpstr>Kantelen </vt:lpstr>
      <vt:lpstr>Wat zie je op de plaat?</vt:lpstr>
      <vt:lpstr>Zoek de verschillen</vt:lpstr>
      <vt:lpstr>Zoek de verschillen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Het vervoer even herhalen</dc:title>
  <dc:creator>Dita Rommelaar</dc:creator>
  <cp:lastModifiedBy>Dita Rommelaar</cp:lastModifiedBy>
  <cp:revision>3</cp:revision>
  <dcterms:created xsi:type="dcterms:W3CDTF">2023-09-21T17:11:26Z</dcterms:created>
  <dcterms:modified xsi:type="dcterms:W3CDTF">2023-09-22T11:00:56Z</dcterms:modified>
</cp:coreProperties>
</file>