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88" r:id="rId4"/>
    <p:sldId id="259" r:id="rId5"/>
    <p:sldId id="279" r:id="rId6"/>
    <p:sldId id="261" r:id="rId7"/>
    <p:sldId id="280" r:id="rId8"/>
    <p:sldId id="262" r:id="rId9"/>
    <p:sldId id="281" r:id="rId10"/>
    <p:sldId id="266" r:id="rId11"/>
    <p:sldId id="282" r:id="rId12"/>
    <p:sldId id="274" r:id="rId13"/>
    <p:sldId id="275" r:id="rId14"/>
    <p:sldId id="278" r:id="rId15"/>
    <p:sldId id="276" r:id="rId16"/>
    <p:sldId id="277" r:id="rId17"/>
    <p:sldId id="287" r:id="rId18"/>
    <p:sldId id="267" r:id="rId19"/>
    <p:sldId id="283" r:id="rId20"/>
    <p:sldId id="268" r:id="rId21"/>
    <p:sldId id="284" r:id="rId22"/>
    <p:sldId id="269" r:id="rId23"/>
    <p:sldId id="285" r:id="rId24"/>
    <p:sldId id="286" r:id="rId25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6921B-0E6F-7DB1-6247-D683E62BD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E60220-5B97-7FB5-4309-4CB41F7DF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21DA32-CB07-A399-52E1-994FB6B4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A082B0-C77E-E2F7-2E61-2D504111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55B42F-39D9-2817-40FB-5FA5665E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43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3F2F3-9AEF-BB6C-B2B4-6B72EF2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821AB2-206E-8BD4-2949-276305E4D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8C3E62-9510-6194-27CF-48AD9919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79462B-703A-55F4-6B92-08608A5A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E5B653-14EA-04AA-850C-FDE7C2EF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39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F12C860-8346-EA58-B688-81D2900E2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969835-E1C6-EAC8-03F0-9527CAB9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B44985-FCA7-0705-C36E-AEBF2566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032AA1-5D19-4E88-9B25-4C2FDD11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AC21C3-F3F3-6E12-4284-39B792F7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81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C6C25-DD7C-3E80-BD0B-3FEB5985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1F43E8-1988-25E9-301C-88AC098A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E5B85D-0720-00F8-EF16-F9022375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453827-55B4-5E81-6736-4F6E6A31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831BC7-4023-D280-A792-111F3F72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39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5125C-0CC3-12D8-3C04-586B9F6D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712EFB-56E3-5B45-03FA-2F856F112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22F214-C631-4019-0F5C-AF1D5DC4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9B1C68-C066-2B52-C4E3-4D2AD9B9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23F961-52FC-FDD5-A19D-17F26618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99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700E4-1F74-32CD-858F-BDC388DB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AB9B48-5883-9B7D-F65D-8D2412B35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73DB68-74D5-7166-6953-841EF74AA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03E7E0-A66D-C343-DFB0-914EEF6A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723E7D-4757-D221-7AD5-D7F3B715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604B05-D62B-6B75-70C9-E8D26332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8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19E3D-1916-7BB8-C33B-8BB4C828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6F1006-C5EA-0586-6712-C79C0D0F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D38DE7-752A-F4D5-26BD-6AF328164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43A13F-037C-B053-DCA3-4A23E6161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6507F25-1643-1DC3-3E70-E91249D02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E250B9-2E67-E367-2054-83120276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4FE90C6-9333-93EE-3F69-58D7D8D5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3FCEBBC-CE4A-3B19-77C1-18393444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77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66226-B6EA-F977-303F-4B903E90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CA23BF-F8C7-83F1-D34A-4558B490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42CB04C-7A4B-B778-1BFE-A7CAFE04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2B9907-22D9-CA1D-1E2D-64767C2C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60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541813C-8E26-D911-30B1-BF98CD68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75FBC2-B1E9-B040-23DE-281D34E1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18C738-E3A4-6B43-674C-F06C085B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01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0EDE6-FFD7-7F01-2C07-D3AC2496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3622B9-D015-255B-3534-C371DB89C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8F9381-4788-E1DD-9DDE-7274BCA8E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45A908-15DC-E754-CFBB-D648CB3B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E20ADE-A565-25CC-8473-418913DB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5DCC95-2A59-77EB-EFC1-CC4F8756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21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7924C-E613-E5C1-53C3-16ED21F0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FD39A95-160F-94B3-C16D-9A25A79C6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E4C69D-6BB3-4E00-DF29-15CE81A2E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494D60-FB01-9FC6-4796-61031C6E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4F3B-A499-4980-9EA1-65EC99FAA472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285892-0137-3A85-C5F5-FEEB8BDB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74CD07-30AA-A0E5-CFE9-E37EAD4E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28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F964D0F-9875-8477-6063-74DB2541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B0F419-DFAD-DD35-CA24-B38D69275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5412A6-A482-F418-0677-79073D38A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84F3B-A499-4980-9EA1-65EC99FAA472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E8FA23-13CB-9287-C7B9-08E21420D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15CA14-65F6-C56A-8868-3CF260545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253D-883B-4C73-B544-B15D959B87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3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4CBBC-3663-96F8-7BAE-9B42AEDCD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4911"/>
          </a:xfrm>
        </p:spPr>
        <p:txBody>
          <a:bodyPr/>
          <a:lstStyle/>
          <a:p>
            <a:r>
              <a:rPr lang="nl-NL" b="1" dirty="0"/>
              <a:t>Wonen dag 2</a:t>
            </a:r>
          </a:p>
        </p:txBody>
      </p:sp>
      <p:pic>
        <p:nvPicPr>
          <p:cNvPr id="1026" name="Picture 2" descr="Beroepen komen veelvuldig terug in achternamen gemeente Huizen | Places.nl">
            <a:extLst>
              <a:ext uri="{FF2B5EF4-FFF2-40B4-BE49-F238E27FC236}">
                <a16:creationId xmlns:a16="http://schemas.microsoft.com/office/drawing/2014/main" id="{F7B6CEE2-E176-3804-8E11-740E8EDB5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704" y="2296542"/>
            <a:ext cx="6370591" cy="40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8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0DEDB-264B-BAA0-FDD7-06D79E50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3074" name="Picture 2" descr="8 belangrijke redenen voor aanschaf afzuigkap">
            <a:extLst>
              <a:ext uri="{FF2B5EF4-FFF2-40B4-BE49-F238E27FC236}">
                <a16:creationId xmlns:a16="http://schemas.microsoft.com/office/drawing/2014/main" id="{18D067E5-3ED2-28AD-4BA1-ED94BDA2C6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22" y="1609363"/>
            <a:ext cx="7752669" cy="43564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7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0DEDB-264B-BAA0-FDD7-06D79E50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afzuigkap</a:t>
            </a:r>
          </a:p>
        </p:txBody>
      </p:sp>
      <p:pic>
        <p:nvPicPr>
          <p:cNvPr id="3074" name="Picture 2" descr="8 belangrijke redenen voor aanschaf afzuigkap">
            <a:extLst>
              <a:ext uri="{FF2B5EF4-FFF2-40B4-BE49-F238E27FC236}">
                <a16:creationId xmlns:a16="http://schemas.microsoft.com/office/drawing/2014/main" id="{18D067E5-3ED2-28AD-4BA1-ED94BDA2C6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22" y="1609363"/>
            <a:ext cx="7752669" cy="43564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9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31D87-ADA5-DC78-83C6-D9B2C634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Het rijtjeshuis</a:t>
            </a:r>
          </a:p>
        </p:txBody>
      </p:sp>
      <p:pic>
        <p:nvPicPr>
          <p:cNvPr id="9218" name="Picture 2" descr="Eengezinswoning | Ontdek hier alle kenmerken en eigenschappen">
            <a:extLst>
              <a:ext uri="{FF2B5EF4-FFF2-40B4-BE49-F238E27FC236}">
                <a16:creationId xmlns:a16="http://schemas.microsoft.com/office/drawing/2014/main" id="{7C5E8F63-9C4B-2335-448D-806231B61B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2" y="1825625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94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7C8A-673C-FAD2-0177-7C9A0E0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twee onder 1 kap</a:t>
            </a:r>
          </a:p>
        </p:txBody>
      </p:sp>
      <p:pic>
        <p:nvPicPr>
          <p:cNvPr id="10242" name="Picture 2" descr="2 onder 1 kap woningen | Poppink | Z">
            <a:extLst>
              <a:ext uri="{FF2B5EF4-FFF2-40B4-BE49-F238E27FC236}">
                <a16:creationId xmlns:a16="http://schemas.microsoft.com/office/drawing/2014/main" id="{57C2DC92-5050-42B3-5F5E-AAF993E6DF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38" y="1459236"/>
            <a:ext cx="8389398" cy="50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57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7C8A-673C-FAD2-0177-7C9A0E08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Het hoekhuis</a:t>
            </a:r>
          </a:p>
        </p:txBody>
      </p:sp>
      <p:pic>
        <p:nvPicPr>
          <p:cNvPr id="12290" name="Picture 2" descr="Hoekwoning in Hoorn - Boekweit | Olie Makelaars en Taxateurs">
            <a:extLst>
              <a:ext uri="{FF2B5EF4-FFF2-40B4-BE49-F238E27FC236}">
                <a16:creationId xmlns:a16="http://schemas.microsoft.com/office/drawing/2014/main" id="{DFE6C6CE-4F1D-8272-7C6E-B9D2FDE041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70" y="1514066"/>
            <a:ext cx="8227664" cy="514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46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78EF6-5FF5-9D1F-F700-A5B67E37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b="1" dirty="0"/>
              <a:t>De vrijstaande woning</a:t>
            </a:r>
            <a:br>
              <a:rPr lang="nl-NL" sz="4800" b="1" dirty="0"/>
            </a:br>
            <a:endParaRPr lang="nl-NL" sz="4800" b="1" dirty="0"/>
          </a:p>
        </p:txBody>
      </p:sp>
      <p:pic>
        <p:nvPicPr>
          <p:cNvPr id="11266" name="Picture 2" descr="Vrijstaande woning bouwen aan de hand van uw wensen">
            <a:extLst>
              <a:ext uri="{FF2B5EF4-FFF2-40B4-BE49-F238E27FC236}">
                <a16:creationId xmlns:a16="http://schemas.microsoft.com/office/drawing/2014/main" id="{992E4D5C-B10E-B2F9-9F6D-C20CA132E6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47" y="1557203"/>
            <a:ext cx="6672986" cy="46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9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9638E-4372-40B0-EFE6-87294238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</a:t>
            </a:r>
            <a:r>
              <a:rPr lang="nl-NL" sz="4800" b="1" dirty="0" err="1"/>
              <a:t>eensgezinswoning</a:t>
            </a:r>
            <a:endParaRPr lang="nl-NL" sz="4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BE863C-B12A-EEB7-F5F5-5E3038E3B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Dit is een huis waar één gezin in woont:</a:t>
            </a:r>
          </a:p>
          <a:p>
            <a:pPr marL="0" indent="0">
              <a:buNone/>
            </a:pPr>
            <a:r>
              <a:rPr lang="nl-NL" dirty="0"/>
              <a:t>- rijtjeshuis</a:t>
            </a:r>
          </a:p>
          <a:p>
            <a:pPr marL="0" indent="0">
              <a:buNone/>
            </a:pPr>
            <a:r>
              <a:rPr lang="nl-NL" dirty="0"/>
              <a:t>- twee-onder-een-kap</a:t>
            </a:r>
          </a:p>
          <a:p>
            <a:pPr marL="0" indent="0">
              <a:buNone/>
            </a:pPr>
            <a:r>
              <a:rPr lang="nl-NL" dirty="0"/>
              <a:t>- vrijstaande woning</a:t>
            </a:r>
          </a:p>
          <a:p>
            <a:pPr marL="0" indent="0">
              <a:buNone/>
            </a:pPr>
            <a:r>
              <a:rPr lang="nl-NL" dirty="0"/>
              <a:t>- hoekwoning</a:t>
            </a:r>
          </a:p>
        </p:txBody>
      </p:sp>
      <p:pic>
        <p:nvPicPr>
          <p:cNvPr id="4" name="Picture 2" descr="Vrijstaande woning bouwen aan de hand van uw wensen">
            <a:extLst>
              <a:ext uri="{FF2B5EF4-FFF2-40B4-BE49-F238E27FC236}">
                <a16:creationId xmlns:a16="http://schemas.microsoft.com/office/drawing/2014/main" id="{2EA8B358-CA70-278E-99FF-8F77F1BB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64" y="1258334"/>
            <a:ext cx="2638863" cy="18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 onder 1 kap woningen | Poppink | Z">
            <a:extLst>
              <a:ext uri="{FF2B5EF4-FFF2-40B4-BE49-F238E27FC236}">
                <a16:creationId xmlns:a16="http://schemas.microsoft.com/office/drawing/2014/main" id="{49BE9E06-9E0F-71FF-32D0-D5FD4C882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83696" y="3772761"/>
            <a:ext cx="2417263" cy="145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engezinswoning | Ontdek hier alle kenmerken en eigenschappen">
            <a:extLst>
              <a:ext uri="{FF2B5EF4-FFF2-40B4-BE49-F238E27FC236}">
                <a16:creationId xmlns:a16="http://schemas.microsoft.com/office/drawing/2014/main" id="{0B8A6CA7-E78E-510A-5786-77A2B2D3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66" y="2624311"/>
            <a:ext cx="3422443" cy="17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ekwoning in Hoorn - Boekweit | Olie Makelaars en Taxateurs">
            <a:extLst>
              <a:ext uri="{FF2B5EF4-FFF2-40B4-BE49-F238E27FC236}">
                <a16:creationId xmlns:a16="http://schemas.microsoft.com/office/drawing/2014/main" id="{FF5FA82C-6978-0835-9C6A-DAB8F9DE1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67" b="-5612"/>
          <a:stretch/>
        </p:blipFill>
        <p:spPr bwMode="auto">
          <a:xfrm>
            <a:off x="3533689" y="4136745"/>
            <a:ext cx="2978646" cy="253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0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0AA26-7A80-EFA0-858F-278C56C3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 praten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9AB6E7-8B56-6ADE-D0B3-55990C53F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wat voor huis woon jij 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Ik woon in een rijtjeshuis/appartement/flat/twee onder 1 kap</a:t>
            </a:r>
            <a:r>
              <a:rPr lang="nl-NL">
                <a:solidFill>
                  <a:srgbClr val="FF0000"/>
                </a:solidFill>
              </a:rPr>
              <a:t>/hotel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Was jouw huis in ………………. groot of klein?</a:t>
            </a:r>
          </a:p>
          <a:p>
            <a:pPr marL="0" indent="0">
              <a:buNone/>
            </a:pPr>
            <a:r>
              <a:rPr lang="nl-NL" dirty="0"/>
              <a:t>Mijn huis in ……………………. was groot/ klein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Hoeveel slaapkamers heeft jouw hui?</a:t>
            </a:r>
          </a:p>
          <a:p>
            <a:pPr marL="0" indent="0">
              <a:buNone/>
            </a:pPr>
            <a:r>
              <a:rPr lang="nl-NL" dirty="0"/>
              <a:t>Mijn huis heeft ……………………….. slaapkamers.</a:t>
            </a:r>
          </a:p>
        </p:txBody>
      </p:sp>
    </p:spTree>
    <p:extLst>
      <p:ext uri="{BB962C8B-B14F-4D97-AF65-F5344CB8AC3E}">
        <p14:creationId xmlns:p14="http://schemas.microsoft.com/office/powerpoint/2010/main" val="2110043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67D96-CE5A-07CA-41C2-836C4217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4102" name="Picture 6" descr="Vintage vloerkleed - Imagine Medaillon Groen">
            <a:extLst>
              <a:ext uri="{FF2B5EF4-FFF2-40B4-BE49-F238E27FC236}">
                <a16:creationId xmlns:a16="http://schemas.microsoft.com/office/drawing/2014/main" id="{C4DB404F-9E33-6728-BF91-17ECA9A0AF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34869"/>
          <a:stretch/>
        </p:blipFill>
        <p:spPr bwMode="auto">
          <a:xfrm>
            <a:off x="3932808" y="1481854"/>
            <a:ext cx="7164280" cy="485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18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67D96-CE5A-07CA-41C2-836C4217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Het vloerkleed</a:t>
            </a:r>
          </a:p>
        </p:txBody>
      </p:sp>
      <p:pic>
        <p:nvPicPr>
          <p:cNvPr id="4102" name="Picture 6" descr="Vintage vloerkleed - Imagine Medaillon Groen">
            <a:extLst>
              <a:ext uri="{FF2B5EF4-FFF2-40B4-BE49-F238E27FC236}">
                <a16:creationId xmlns:a16="http://schemas.microsoft.com/office/drawing/2014/main" id="{C4DB404F-9E33-6728-BF91-17ECA9A0AF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34869"/>
          <a:stretch/>
        </p:blipFill>
        <p:spPr bwMode="auto">
          <a:xfrm>
            <a:off x="3932808" y="1481854"/>
            <a:ext cx="7164280" cy="485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94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8" descr="Schoorsteen Carre | Kachelspeciaalzaak De Smidse">
            <a:extLst>
              <a:ext uri="{FF2B5EF4-FFF2-40B4-BE49-F238E27FC236}">
                <a16:creationId xmlns:a16="http://schemas.microsoft.com/office/drawing/2014/main" id="{F1B104F0-1ED2-1FC2-F8EF-330F261EBB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62" y="1084300"/>
            <a:ext cx="6773662" cy="507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27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67D96-CE5A-07CA-41C2-836C4217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5122" name="Picture 2" descr="Deurklink monteren">
            <a:extLst>
              <a:ext uri="{FF2B5EF4-FFF2-40B4-BE49-F238E27FC236}">
                <a16:creationId xmlns:a16="http://schemas.microsoft.com/office/drawing/2014/main" id="{ED0C0E61-66D4-4D20-2632-1114A13181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59" y="684005"/>
            <a:ext cx="5466326" cy="54663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9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67D96-CE5A-07CA-41C2-836C4217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deurklink</a:t>
            </a:r>
          </a:p>
        </p:txBody>
      </p:sp>
      <p:pic>
        <p:nvPicPr>
          <p:cNvPr id="5122" name="Picture 2" descr="Deurklink monteren">
            <a:extLst>
              <a:ext uri="{FF2B5EF4-FFF2-40B4-BE49-F238E27FC236}">
                <a16:creationId xmlns:a16="http://schemas.microsoft.com/office/drawing/2014/main" id="{ED0C0E61-66D4-4D20-2632-1114A13181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59" y="684005"/>
            <a:ext cx="5466326" cy="54663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6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67D96-CE5A-07CA-41C2-836C4217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63105" cy="1325563"/>
          </a:xfrm>
        </p:spPr>
        <p:txBody>
          <a:bodyPr>
            <a:noAutofit/>
          </a:bodyPr>
          <a:lstStyle/>
          <a:p>
            <a:endParaRPr lang="nl-NL" sz="4800" b="1" dirty="0"/>
          </a:p>
        </p:txBody>
      </p:sp>
      <p:pic>
        <p:nvPicPr>
          <p:cNvPr id="6146" name="Picture 2" descr="Nieuwe verwarmingsketel plaatsen: mogelijkheden en prijzen">
            <a:extLst>
              <a:ext uri="{FF2B5EF4-FFF2-40B4-BE49-F238E27FC236}">
                <a16:creationId xmlns:a16="http://schemas.microsoft.com/office/drawing/2014/main" id="{CF5B7BB9-FFBD-5D20-5115-CA6303E077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46" y="141054"/>
            <a:ext cx="4658002" cy="63518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44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67D96-CE5A-07CA-41C2-836C4217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63105" cy="1325563"/>
          </a:xfrm>
        </p:spPr>
        <p:txBody>
          <a:bodyPr>
            <a:noAutofit/>
          </a:bodyPr>
          <a:lstStyle/>
          <a:p>
            <a:r>
              <a:rPr lang="nl-NL" sz="4800" b="1" dirty="0"/>
              <a:t>De verwarmingsketel</a:t>
            </a:r>
          </a:p>
        </p:txBody>
      </p:sp>
      <p:pic>
        <p:nvPicPr>
          <p:cNvPr id="6146" name="Picture 2" descr="Nieuwe verwarmingsketel plaatsen: mogelijkheden en prijzen">
            <a:extLst>
              <a:ext uri="{FF2B5EF4-FFF2-40B4-BE49-F238E27FC236}">
                <a16:creationId xmlns:a16="http://schemas.microsoft.com/office/drawing/2014/main" id="{CF5B7BB9-FFBD-5D20-5115-CA6303E077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46" y="141054"/>
            <a:ext cx="4658002" cy="63518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04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849A2-0D83-8E3E-A12B-1D6D3EDA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Zinnen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EA867C-0F22-CEF0-FF8C-5FA48A6DD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 heel lang 			in Staphorst		</a:t>
            </a:r>
            <a:r>
              <a:rPr lang="nl-NL" b="1" u="sng" dirty="0"/>
              <a:t>Ik woon</a:t>
            </a:r>
            <a:br>
              <a:rPr lang="nl-NL" b="1" u="sng" dirty="0"/>
            </a:br>
            <a:endParaRPr lang="nl-NL" b="1" u="sng" dirty="0"/>
          </a:p>
          <a:p>
            <a:r>
              <a:rPr lang="nl-NL" dirty="0"/>
              <a:t>wij		 verhuizen		gaan 		</a:t>
            </a:r>
            <a:r>
              <a:rPr lang="nl-NL" b="1" u="sng" dirty="0"/>
              <a:t>Over drie weken</a:t>
            </a:r>
            <a:br>
              <a:rPr lang="nl-NL" b="1" u="sng" dirty="0"/>
            </a:br>
            <a:endParaRPr lang="nl-NL" b="1" u="sng" dirty="0"/>
          </a:p>
          <a:p>
            <a:r>
              <a:rPr lang="nl-NL" dirty="0"/>
              <a:t>woon		in Nederland		</a:t>
            </a:r>
            <a:r>
              <a:rPr lang="nl-NL" b="1" u="sng" dirty="0"/>
              <a:t>Hoe lang</a:t>
            </a:r>
            <a:r>
              <a:rPr lang="nl-NL" dirty="0"/>
              <a:t>           jij      ?</a:t>
            </a:r>
            <a:br>
              <a:rPr lang="nl-NL" dirty="0"/>
            </a:br>
            <a:endParaRPr lang="nl-NL" dirty="0"/>
          </a:p>
          <a:p>
            <a:r>
              <a:rPr lang="nl-NL" dirty="0"/>
              <a:t>de badkamer		</a:t>
            </a:r>
            <a:r>
              <a:rPr lang="nl-NL" b="1" u="sng" dirty="0"/>
              <a:t>Ik ga</a:t>
            </a:r>
            <a:r>
              <a:rPr lang="nl-NL" dirty="0"/>
              <a:t>			schoonmaken</a:t>
            </a:r>
          </a:p>
          <a:p>
            <a:endParaRPr lang="nl-NL" dirty="0"/>
          </a:p>
          <a:p>
            <a:r>
              <a:rPr lang="nl-NL" dirty="0"/>
              <a:t>een kelder			</a:t>
            </a:r>
            <a:r>
              <a:rPr lang="nl-NL" b="1" u="sng" dirty="0"/>
              <a:t>Er</a:t>
            </a:r>
            <a:r>
              <a:rPr lang="nl-NL" dirty="0"/>
              <a:t>              onder            ons huis       zit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455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schoorsteen</a:t>
            </a:r>
          </a:p>
        </p:txBody>
      </p:sp>
      <p:pic>
        <p:nvPicPr>
          <p:cNvPr id="4" name="Picture 18" descr="Schoorsteen Carre | Kachelspeciaalzaak De Smidse">
            <a:extLst>
              <a:ext uri="{FF2B5EF4-FFF2-40B4-BE49-F238E27FC236}">
                <a16:creationId xmlns:a16="http://schemas.microsoft.com/office/drawing/2014/main" id="{F1B104F0-1ED2-1FC2-F8EF-330F261EBB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03" y="1690688"/>
            <a:ext cx="6773662" cy="507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8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5" name="Picture 2" descr="Overloop bovenverdieping Bedrijfsverzamelgebouw Kanaalweg 22 Utrecht -">
            <a:extLst>
              <a:ext uri="{FF2B5EF4-FFF2-40B4-BE49-F238E27FC236}">
                <a16:creationId xmlns:a16="http://schemas.microsoft.com/office/drawing/2014/main" id="{8F7C7AE5-23F7-EF87-32D6-D578602538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00" y="1216241"/>
            <a:ext cx="7459059" cy="49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8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overloop</a:t>
            </a:r>
          </a:p>
        </p:txBody>
      </p:sp>
      <p:pic>
        <p:nvPicPr>
          <p:cNvPr id="5" name="Picture 2" descr="Overloop bovenverdieping Bedrijfsverzamelgebouw Kanaalweg 22 Utrecht -">
            <a:extLst>
              <a:ext uri="{FF2B5EF4-FFF2-40B4-BE49-F238E27FC236}">
                <a16:creationId xmlns:a16="http://schemas.microsoft.com/office/drawing/2014/main" id="{8F7C7AE5-23F7-EF87-32D6-D578602538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81" y="1690688"/>
            <a:ext cx="7459059" cy="49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7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4" name="Picture 2" descr="Waarom een kelder jou meer leefruimte geeft - Made-by.nl | Home &amp; Living">
            <a:extLst>
              <a:ext uri="{FF2B5EF4-FFF2-40B4-BE49-F238E27FC236}">
                <a16:creationId xmlns:a16="http://schemas.microsoft.com/office/drawing/2014/main" id="{57658739-C266-DE7D-CD3F-3A913410D1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28" y="1364433"/>
            <a:ext cx="7688908" cy="51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7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616A1-879E-ABA7-0708-66D99CE4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kelder</a:t>
            </a:r>
          </a:p>
        </p:txBody>
      </p:sp>
      <p:pic>
        <p:nvPicPr>
          <p:cNvPr id="4" name="Picture 2" descr="Waarom een kelder jou meer leefruimte geeft - Made-by.nl | Home &amp; Living">
            <a:extLst>
              <a:ext uri="{FF2B5EF4-FFF2-40B4-BE49-F238E27FC236}">
                <a16:creationId xmlns:a16="http://schemas.microsoft.com/office/drawing/2014/main" id="{57658739-C266-DE7D-CD3F-3A913410D1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28" y="1364433"/>
            <a:ext cx="7688908" cy="51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7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A0534-EAEE-490B-FBF8-F994A9E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800" b="1" dirty="0"/>
          </a:p>
        </p:txBody>
      </p:sp>
      <p:pic>
        <p:nvPicPr>
          <p:cNvPr id="2050" name="Picture 2" descr="Geen tijd om te koken? De do's en don'ts van de magnetron | Koken &amp; Eten |  AD.nl">
            <a:extLst>
              <a:ext uri="{FF2B5EF4-FFF2-40B4-BE49-F238E27FC236}">
                <a16:creationId xmlns:a16="http://schemas.microsoft.com/office/drawing/2014/main" id="{25FDAA7B-4DA6-4887-AD36-8431AF7A22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83" y="1666845"/>
            <a:ext cx="7644463" cy="50999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9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A0534-EAEE-490B-FBF8-F994A9E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magnetron</a:t>
            </a:r>
          </a:p>
        </p:txBody>
      </p:sp>
      <p:pic>
        <p:nvPicPr>
          <p:cNvPr id="2050" name="Picture 2" descr="Geen tijd om te koken? De do's en don'ts van de magnetron | Koken &amp; Eten |  AD.nl">
            <a:extLst>
              <a:ext uri="{FF2B5EF4-FFF2-40B4-BE49-F238E27FC236}">
                <a16:creationId xmlns:a16="http://schemas.microsoft.com/office/drawing/2014/main" id="{25FDAA7B-4DA6-4887-AD36-8431AF7A22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83" y="1666845"/>
            <a:ext cx="7644463" cy="50999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700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168</Words>
  <Application>Microsoft Office PowerPoint</Application>
  <PresentationFormat>Breedbeeld</PresentationFormat>
  <Paragraphs>35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Wonen dag 2</vt:lpstr>
      <vt:lpstr>PowerPoint-presentatie</vt:lpstr>
      <vt:lpstr>De schoorsteen</vt:lpstr>
      <vt:lpstr>PowerPoint-presentatie</vt:lpstr>
      <vt:lpstr>De overloop</vt:lpstr>
      <vt:lpstr>PowerPoint-presentatie</vt:lpstr>
      <vt:lpstr>De kelder</vt:lpstr>
      <vt:lpstr>PowerPoint-presentatie</vt:lpstr>
      <vt:lpstr>De magnetron</vt:lpstr>
      <vt:lpstr>PowerPoint-presentatie</vt:lpstr>
      <vt:lpstr>De afzuigkap</vt:lpstr>
      <vt:lpstr>Het rijtjeshuis</vt:lpstr>
      <vt:lpstr>De twee onder 1 kap</vt:lpstr>
      <vt:lpstr>Het hoekhuis</vt:lpstr>
      <vt:lpstr>De vrijstaande woning </vt:lpstr>
      <vt:lpstr>De eensgezinswoning</vt:lpstr>
      <vt:lpstr>Samen praten</vt:lpstr>
      <vt:lpstr>PowerPoint-presentatie</vt:lpstr>
      <vt:lpstr>Het vloerkleed</vt:lpstr>
      <vt:lpstr>PowerPoint-presentatie</vt:lpstr>
      <vt:lpstr>De deurklink</vt:lpstr>
      <vt:lpstr>PowerPoint-presentatie</vt:lpstr>
      <vt:lpstr>De verwarmingsketel</vt:lpstr>
      <vt:lpstr>Zinnen maken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Dita Rommelaar</dc:creator>
  <cp:lastModifiedBy>Dita Rommelaar</cp:lastModifiedBy>
  <cp:revision>3</cp:revision>
  <cp:lastPrinted>2023-11-28T14:06:40Z</cp:lastPrinted>
  <dcterms:created xsi:type="dcterms:W3CDTF">2023-11-28T13:05:20Z</dcterms:created>
  <dcterms:modified xsi:type="dcterms:W3CDTF">2023-12-01T11:35:10Z</dcterms:modified>
</cp:coreProperties>
</file>