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2" r:id="rId5"/>
    <p:sldId id="266" r:id="rId6"/>
    <p:sldId id="267" r:id="rId7"/>
    <p:sldId id="268" r:id="rId8"/>
    <p:sldId id="285" r:id="rId9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66921B-0E6F-7DB1-6247-D683E62BD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EE60220-5B97-7FB5-4309-4CB41F7DF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21DA32-CB07-A399-52E1-994FB6B40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A082B0-C77E-E2F7-2E61-2D5041110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55B42F-39D9-2817-40FB-5FA5665E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7438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C3F2F3-9AEF-BB6C-B2B4-6B72EF2EC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6821AB2-206E-8BD4-2949-276305E4DC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18C3E62-9510-6194-27CF-48AD99197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79462B-703A-55F4-6B92-08608A5A6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E5B653-14EA-04AA-850C-FDE7C2EF0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339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F12C860-8346-EA58-B688-81D2900E2C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D969835-E1C6-EAC8-03F0-9527CAB93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B44985-FCA7-0705-C36E-AEBF2566B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032AA1-5D19-4E88-9B25-4C2FDD118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BAC21C3-F3F3-6E12-4284-39B792F73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981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FC6C25-DD7C-3E80-BD0B-3FEB5985C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1F43E8-1988-25E9-301C-88AC098A7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E5B85D-0720-00F8-EF16-F90223753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7453827-55B4-5E81-6736-4F6E6A311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E831BC7-4023-D280-A792-111F3F72B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4395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A5125C-0CC3-12D8-3C04-586B9F6D9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9712EFB-56E3-5B45-03FA-2F856F112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22F214-C631-4019-0F5C-AF1D5DC4D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9B1C68-C066-2B52-C4E3-4D2AD9B9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423F961-52FC-FDD5-A19D-17F26618E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099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9700E4-1F74-32CD-858F-BDC388DB6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AB9B48-5883-9B7D-F65D-8D2412B35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573DB68-74D5-7166-6953-841EF74AA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E03E7E0-A66D-C343-DFB0-914EEF6A4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3723E7D-4757-D221-7AD5-D7F3B715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2604B05-D62B-6B75-70C9-E8D26332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18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F19E3D-1916-7BB8-C33B-8BB4C8283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76F1006-C5EA-0586-6712-C79C0D0FD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BD38DE7-752A-F4D5-26BD-6AF328164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E43A13F-037C-B053-DCA3-4A23E61611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6507F25-1643-1DC3-3E70-E91249D02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FE250B9-2E67-E367-2054-831202760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4FE90C6-9333-93EE-3F69-58D7D8D56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3FCEBBC-CE4A-3B19-77C1-18393444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577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D66226-B6EA-F977-303F-4B903E90E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3CA23BF-F8C7-83F1-D34A-4558B4904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42CB04C-7A4B-B778-1BFE-A7CAFE041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42B9907-22D9-CA1D-1E2D-64767C2CF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960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541813C-8E26-D911-30B1-BF98CD686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B75FBC2-B1E9-B040-23DE-281D34E15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B18C738-E3A4-6B43-674C-F06C085B7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5010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E0EDE6-FFD7-7F01-2C07-D3AC24968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3622B9-D015-255B-3534-C371DB89C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08F9381-4788-E1DD-9DDE-7274BCA8E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645A908-15DC-E754-CFBB-D648CB3B4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CE20ADE-A565-25CC-8473-418913DB1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5DCC95-2A59-77EB-EFC1-CC4F8756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7210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77924C-E613-E5C1-53C3-16ED21F0A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FD39A95-160F-94B3-C16D-9A25A79C6F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3E4C69D-6BB3-4E00-DF29-15CE81A2E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494D60-FB01-9FC6-4796-61031C6E9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4285892-0137-3A85-C5F5-FEEB8BDBC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F74CD07-30AA-A0E5-CFE9-E37EAD4EC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9288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F964D0F-9875-8477-6063-74DB2541A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1B0F419-DFAD-DD35-CA24-B38D69275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5412A6-A482-F418-0677-79073D38A5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84F3B-A499-4980-9EA1-65EC99FAA472}" type="datetimeFigureOut">
              <a:rPr lang="nl-NL" smtClean="0"/>
              <a:t>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E8FA23-13CB-9287-C7B9-08E21420D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E15CA14-65F6-C56A-8868-3CF260545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0253D-883B-4C73-B544-B15D959B87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1334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B616A1-879E-ABA7-0708-66D99CE4F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18" descr="Schoorsteen Carre | Kachelspeciaalzaak De Smidse">
            <a:extLst>
              <a:ext uri="{FF2B5EF4-FFF2-40B4-BE49-F238E27FC236}">
                <a16:creationId xmlns:a16="http://schemas.microsoft.com/office/drawing/2014/main" id="{F1B104F0-1ED2-1FC2-F8EF-330F261EBB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662" y="1084300"/>
            <a:ext cx="6773662" cy="5073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127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B616A1-879E-ABA7-0708-66D99CE4F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sz="4800" b="1" dirty="0"/>
          </a:p>
        </p:txBody>
      </p:sp>
      <p:pic>
        <p:nvPicPr>
          <p:cNvPr id="5" name="Picture 2" descr="Overloop bovenverdieping Bedrijfsverzamelgebouw Kanaalweg 22 Utrecht -">
            <a:extLst>
              <a:ext uri="{FF2B5EF4-FFF2-40B4-BE49-F238E27FC236}">
                <a16:creationId xmlns:a16="http://schemas.microsoft.com/office/drawing/2014/main" id="{8F7C7AE5-23F7-EF87-32D6-D578602538C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500" y="1216241"/>
            <a:ext cx="7459059" cy="496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288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B616A1-879E-ABA7-0708-66D99CE4F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sz="4800" b="1" dirty="0"/>
          </a:p>
        </p:txBody>
      </p:sp>
      <p:pic>
        <p:nvPicPr>
          <p:cNvPr id="4" name="Picture 2" descr="Waarom een kelder jou meer leefruimte geeft - Made-by.nl | Home &amp; Living">
            <a:extLst>
              <a:ext uri="{FF2B5EF4-FFF2-40B4-BE49-F238E27FC236}">
                <a16:creationId xmlns:a16="http://schemas.microsoft.com/office/drawing/2014/main" id="{57658739-C266-DE7D-CD3F-3A913410D1C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9128" y="1364433"/>
            <a:ext cx="7688908" cy="512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3477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7A0534-EAEE-490B-FBF8-F994A9EBF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sz="4800" b="1" dirty="0"/>
          </a:p>
        </p:txBody>
      </p:sp>
      <p:pic>
        <p:nvPicPr>
          <p:cNvPr id="2050" name="Picture 2" descr="Geen tijd om te koken? De do's en don'ts van de magnetron | Koken &amp; Eten |  AD.nl">
            <a:extLst>
              <a:ext uri="{FF2B5EF4-FFF2-40B4-BE49-F238E27FC236}">
                <a16:creationId xmlns:a16="http://schemas.microsoft.com/office/drawing/2014/main" id="{25FDAA7B-4DA6-4887-AD36-8431AF7A22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583" y="1666845"/>
            <a:ext cx="7644463" cy="509998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391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10DEDB-264B-BAA0-FDD7-06D79E50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sz="4800" b="1" dirty="0"/>
          </a:p>
        </p:txBody>
      </p:sp>
      <p:pic>
        <p:nvPicPr>
          <p:cNvPr id="3074" name="Picture 2" descr="8 belangrijke redenen voor aanschaf afzuigkap">
            <a:extLst>
              <a:ext uri="{FF2B5EF4-FFF2-40B4-BE49-F238E27FC236}">
                <a16:creationId xmlns:a16="http://schemas.microsoft.com/office/drawing/2014/main" id="{18D067E5-3ED2-28AD-4BA1-ED94BDA2C6E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222" y="1609363"/>
            <a:ext cx="7752669" cy="435643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279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67D96-CE5A-07CA-41C2-836C42179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sz="4800" b="1" dirty="0"/>
          </a:p>
        </p:txBody>
      </p:sp>
      <p:pic>
        <p:nvPicPr>
          <p:cNvPr id="4102" name="Picture 6" descr="Vintage vloerkleed - Imagine Medaillon Groen">
            <a:extLst>
              <a:ext uri="{FF2B5EF4-FFF2-40B4-BE49-F238E27FC236}">
                <a16:creationId xmlns:a16="http://schemas.microsoft.com/office/drawing/2014/main" id="{C4DB404F-9E33-6728-BF91-17ECA9A0AF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" t="34869"/>
          <a:stretch/>
        </p:blipFill>
        <p:spPr bwMode="auto">
          <a:xfrm>
            <a:off x="3932808" y="1481854"/>
            <a:ext cx="7164280" cy="485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718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67D96-CE5A-07CA-41C2-836C42179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nl-NL" sz="4800" b="1" dirty="0"/>
          </a:p>
        </p:txBody>
      </p:sp>
      <p:pic>
        <p:nvPicPr>
          <p:cNvPr id="5122" name="Picture 2" descr="Deurklink monteren">
            <a:extLst>
              <a:ext uri="{FF2B5EF4-FFF2-40B4-BE49-F238E27FC236}">
                <a16:creationId xmlns:a16="http://schemas.microsoft.com/office/drawing/2014/main" id="{ED0C0E61-66D4-4D20-2632-1114A13181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059" y="684005"/>
            <a:ext cx="5466326" cy="546632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69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67D96-CE5A-07CA-41C2-836C42179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63105" cy="1325563"/>
          </a:xfrm>
        </p:spPr>
        <p:txBody>
          <a:bodyPr>
            <a:noAutofit/>
          </a:bodyPr>
          <a:lstStyle/>
          <a:p>
            <a:endParaRPr lang="nl-NL" sz="4800" b="1" dirty="0"/>
          </a:p>
        </p:txBody>
      </p:sp>
      <p:pic>
        <p:nvPicPr>
          <p:cNvPr id="6146" name="Picture 2" descr="Nieuwe verwarmingsketel plaatsen: mogelijkheden en prijzen">
            <a:extLst>
              <a:ext uri="{FF2B5EF4-FFF2-40B4-BE49-F238E27FC236}">
                <a16:creationId xmlns:a16="http://schemas.microsoft.com/office/drawing/2014/main" id="{CF5B7BB9-FFBD-5D20-5115-CA6303E077B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146" y="141054"/>
            <a:ext cx="4658002" cy="635182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7045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Breedbeeld</PresentationFormat>
  <Paragraphs>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Dita Rommelaar</dc:creator>
  <cp:lastModifiedBy>Dita Rommelaar</cp:lastModifiedBy>
  <cp:revision>3</cp:revision>
  <cp:lastPrinted>2023-11-28T14:06:40Z</cp:lastPrinted>
  <dcterms:created xsi:type="dcterms:W3CDTF">2023-11-28T13:05:20Z</dcterms:created>
  <dcterms:modified xsi:type="dcterms:W3CDTF">2023-12-01T11:39:58Z</dcterms:modified>
</cp:coreProperties>
</file>