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7" r:id="rId3"/>
    <p:sldId id="288" r:id="rId4"/>
    <p:sldId id="259" r:id="rId5"/>
    <p:sldId id="279" r:id="rId6"/>
    <p:sldId id="261" r:id="rId7"/>
    <p:sldId id="262" r:id="rId8"/>
    <p:sldId id="281" r:id="rId9"/>
    <p:sldId id="282" r:id="rId10"/>
    <p:sldId id="274" r:id="rId11"/>
    <p:sldId id="275" r:id="rId12"/>
    <p:sldId id="278" r:id="rId13"/>
    <p:sldId id="276" r:id="rId14"/>
    <p:sldId id="277" r:id="rId15"/>
    <p:sldId id="290" r:id="rId16"/>
    <p:sldId id="291" r:id="rId17"/>
    <p:sldId id="292" r:id="rId18"/>
    <p:sldId id="287" r:id="rId19"/>
    <p:sldId id="286" r:id="rId20"/>
    <p:sldId id="293" r:id="rId21"/>
    <p:sldId id="294" r:id="rId22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66921B-0E6F-7DB1-6247-D683E62BD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EE60220-5B97-7FB5-4309-4CB41F7DF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21DA32-CB07-A399-52E1-994FB6B40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4F3B-A499-4980-9EA1-65EC99FAA472}" type="datetimeFigureOut">
              <a:rPr lang="nl-NL" smtClean="0"/>
              <a:t>15-12-2023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A082B0-C77E-E2F7-2E61-2D5041110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155B42F-39D9-2817-40FB-5FA5665E4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253D-883B-4C73-B544-B15D959B87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7438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C3F2F3-9AEF-BB6C-B2B4-6B72EF2EC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6821AB2-206E-8BD4-2949-276305E4DC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8C3E62-9510-6194-27CF-48AD99197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4F3B-A499-4980-9EA1-65EC99FAA472}" type="datetimeFigureOut">
              <a:rPr lang="nl-NL" smtClean="0"/>
              <a:t>15-12-2023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79462B-703A-55F4-6B92-08608A5A6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E5B653-14EA-04AA-850C-FDE7C2EF0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253D-883B-4C73-B544-B15D959B87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3394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F12C860-8346-EA58-B688-81D2900E2C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D969835-E1C6-EAC8-03F0-9527CAB93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B44985-FCA7-0705-C36E-AEBF2566B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4F3B-A499-4980-9EA1-65EC99FAA472}" type="datetimeFigureOut">
              <a:rPr lang="nl-NL" smtClean="0"/>
              <a:t>15-12-2023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032AA1-5D19-4E88-9B25-4C2FDD118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AC21C3-F3F3-6E12-4284-39B792F73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253D-883B-4C73-B544-B15D959B87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9812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FC6C25-DD7C-3E80-BD0B-3FEB5985C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1F43E8-1988-25E9-301C-88AC098A7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E5B85D-0720-00F8-EF16-F90223753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4F3B-A499-4980-9EA1-65EC99FAA472}" type="datetimeFigureOut">
              <a:rPr lang="nl-NL" smtClean="0"/>
              <a:t>15-12-2023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453827-55B4-5E81-6736-4F6E6A311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831BC7-4023-D280-A792-111F3F72B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253D-883B-4C73-B544-B15D959B87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4395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A5125C-0CC3-12D8-3C04-586B9F6D9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9712EFB-56E3-5B45-03FA-2F856F112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E22F214-C631-4019-0F5C-AF1D5DC4D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4F3B-A499-4980-9EA1-65EC99FAA472}" type="datetimeFigureOut">
              <a:rPr lang="nl-NL" smtClean="0"/>
              <a:t>15-12-2023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9B1C68-C066-2B52-C4E3-4D2AD9B9D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423F961-52FC-FDD5-A19D-17F26618E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253D-883B-4C73-B544-B15D959B87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0993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9700E4-1F74-32CD-858F-BDC388DB6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AB9B48-5883-9B7D-F65D-8D2412B354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573DB68-74D5-7166-6953-841EF74AAF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E03E7E0-A66D-C343-DFB0-914EEF6A4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4F3B-A499-4980-9EA1-65EC99FAA472}" type="datetimeFigureOut">
              <a:rPr lang="nl-NL" smtClean="0"/>
              <a:t>15-12-2023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3723E7D-4757-D221-7AD5-D7F3B715D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2604B05-D62B-6B75-70C9-E8D263326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253D-883B-4C73-B544-B15D959B87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18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F19E3D-1916-7BB8-C33B-8BB4C8283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76F1006-C5EA-0586-6712-C79C0D0FD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BD38DE7-752A-F4D5-26BD-6AF328164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43A13F-037C-B053-DCA3-4A23E61611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6507F25-1643-1DC3-3E70-E91249D02B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FE250B9-2E67-E367-2054-831202760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4F3B-A499-4980-9EA1-65EC99FAA472}" type="datetimeFigureOut">
              <a:rPr lang="nl-NL" smtClean="0"/>
              <a:t>15-12-2023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4FE90C6-9333-93EE-3F69-58D7D8D5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3FCEBBC-CE4A-3B19-77C1-183934446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253D-883B-4C73-B544-B15D959B87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5776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D66226-B6EA-F977-303F-4B903E90E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3CA23BF-F8C7-83F1-D34A-4558B4904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4F3B-A499-4980-9EA1-65EC99FAA472}" type="datetimeFigureOut">
              <a:rPr lang="nl-NL" smtClean="0"/>
              <a:t>15-12-2023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42CB04C-7A4B-B778-1BFE-A7CAFE041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42B9907-22D9-CA1D-1E2D-64767C2CF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253D-883B-4C73-B544-B15D959B87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9609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541813C-8E26-D911-30B1-BF98CD686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4F3B-A499-4980-9EA1-65EC99FAA472}" type="datetimeFigureOut">
              <a:rPr lang="nl-NL" smtClean="0"/>
              <a:t>15-12-2023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B75FBC2-B1E9-B040-23DE-281D34E15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18C738-E3A4-6B43-674C-F06C085B7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253D-883B-4C73-B544-B15D959B87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5010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E0EDE6-FFD7-7F01-2C07-D3AC24968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3622B9-D015-255B-3534-C371DB89C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08F9381-4788-E1DD-9DDE-7274BCA8E1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645A908-15DC-E754-CFBB-D648CB3B4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4F3B-A499-4980-9EA1-65EC99FAA472}" type="datetimeFigureOut">
              <a:rPr lang="nl-NL" smtClean="0"/>
              <a:t>15-12-2023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CE20ADE-A565-25CC-8473-418913DB1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25DCC95-2A59-77EB-EFC1-CC4F8756E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253D-883B-4C73-B544-B15D959B87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7210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77924C-E613-E5C1-53C3-16ED21F0A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FD39A95-160F-94B3-C16D-9A25A79C6F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3E4C69D-6BB3-4E00-DF29-15CE81A2E9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E494D60-FB01-9FC6-4796-61031C6E9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4F3B-A499-4980-9EA1-65EC99FAA472}" type="datetimeFigureOut">
              <a:rPr lang="nl-NL" smtClean="0"/>
              <a:t>15-12-2023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4285892-0137-3A85-C5F5-FEEB8BDBC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F74CD07-30AA-A0E5-CFE9-E37EAD4EC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253D-883B-4C73-B544-B15D959B87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928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F964D0F-9875-8477-6063-74DB2541A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B0F419-DFAD-DD35-CA24-B38D69275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5412A6-A482-F418-0677-79073D38A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84F3B-A499-4980-9EA1-65EC99FAA472}" type="datetimeFigureOut">
              <a:rPr lang="nl-NL" smtClean="0"/>
              <a:t>15-12-2023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E8FA23-13CB-9287-C7B9-08E21420D2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15CA14-65F6-C56A-8868-3CF260545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0253D-883B-4C73-B544-B15D959B87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133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74CBBC-3663-96F8-7BAE-9B42AEDCD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7661"/>
            <a:ext cx="9144000" cy="1034911"/>
          </a:xfrm>
        </p:spPr>
        <p:txBody>
          <a:bodyPr/>
          <a:lstStyle/>
          <a:p>
            <a:r>
              <a:rPr lang="nl-NL" b="1" dirty="0"/>
              <a:t>Wonen dag 3</a:t>
            </a:r>
          </a:p>
        </p:txBody>
      </p:sp>
      <p:pic>
        <p:nvPicPr>
          <p:cNvPr id="3" name="Picture 2" descr="Wonen is meer dan huisvesting - Fokus Online">
            <a:extLst>
              <a:ext uri="{FF2B5EF4-FFF2-40B4-BE49-F238E27FC236}">
                <a16:creationId xmlns:a16="http://schemas.microsoft.com/office/drawing/2014/main" id="{F90C6FF2-6AD0-A7D6-AF3C-4767774E2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132" y="1553593"/>
            <a:ext cx="8925014" cy="502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182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D31D87-ADA5-DC78-83C6-D9B2C6349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De oven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02302BF-26F3-5BBC-9A88-78E960F3F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196" name="Picture 4" descr="Oven multifunctioneel (60 cm) - OM265RVS - ETNA">
            <a:extLst>
              <a:ext uri="{FF2B5EF4-FFF2-40B4-BE49-F238E27FC236}">
                <a16:creationId xmlns:a16="http://schemas.microsoft.com/office/drawing/2014/main" id="{75AF7BD9-53E5-BABF-4FE1-55E6FB6DF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392" y="1107398"/>
            <a:ext cx="7103058" cy="575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694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657C8A-673C-FAD2-0177-7C9A0E084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Praten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07BFA3-7AE6-2D3A-E7A4-7E3251C57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Houd jij van koken?			Heb jij een oven?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Ja, ik houd van koken			Ja, ik heb een oven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Nee, ik houd niet van koken		Nee, ik heb geen oven</a:t>
            </a:r>
            <a:br>
              <a:rPr lang="nl-NL" dirty="0">
                <a:solidFill>
                  <a:srgbClr val="FF0000"/>
                </a:solidFill>
              </a:rPr>
            </a:br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dirty="0"/>
              <a:t>Bak jij wel eens een taart?		Welk eten vind je lekker?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Ja ik bak soms een taart			Ik vind ……. lekker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Ja, ik bak vaak een taart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Nee, ik bak nooit een taart</a:t>
            </a:r>
          </a:p>
        </p:txBody>
      </p:sp>
    </p:spTree>
    <p:extLst>
      <p:ext uri="{BB962C8B-B14F-4D97-AF65-F5344CB8AC3E}">
        <p14:creationId xmlns:p14="http://schemas.microsoft.com/office/powerpoint/2010/main" val="2543579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657C8A-673C-FAD2-0177-7C9A0E084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Het bestek</a:t>
            </a:r>
          </a:p>
        </p:txBody>
      </p:sp>
      <p:pic>
        <p:nvPicPr>
          <p:cNvPr id="9218" name="Picture 2" descr="main product photo">
            <a:extLst>
              <a:ext uri="{FF2B5EF4-FFF2-40B4-BE49-F238E27FC236}">
                <a16:creationId xmlns:a16="http://schemas.microsoft.com/office/drawing/2014/main" id="{41222E75-7FCF-9085-1B47-98FA54A215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562" y="840204"/>
            <a:ext cx="5714900" cy="57149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0A366314-9444-8782-A16D-97685526E02F}"/>
              </a:ext>
            </a:extLst>
          </p:cNvPr>
          <p:cNvSpPr txBox="1"/>
          <p:nvPr/>
        </p:nvSpPr>
        <p:spPr>
          <a:xfrm>
            <a:off x="1349406" y="24236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0CF6F50-D9A4-13D1-C8F0-79E56258EBD4}"/>
              </a:ext>
            </a:extLst>
          </p:cNvPr>
          <p:cNvSpPr txBox="1"/>
          <p:nvPr/>
        </p:nvSpPr>
        <p:spPr>
          <a:xfrm>
            <a:off x="4333783" y="3179685"/>
            <a:ext cx="903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De vork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078B9FA-E912-63D3-8849-614232F7B092}"/>
              </a:ext>
            </a:extLst>
          </p:cNvPr>
          <p:cNvSpPr txBox="1"/>
          <p:nvPr/>
        </p:nvSpPr>
        <p:spPr>
          <a:xfrm>
            <a:off x="5357293" y="1031837"/>
            <a:ext cx="962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Het mes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1CB8684-5DEC-827C-8E98-27A4907B72E9}"/>
              </a:ext>
            </a:extLst>
          </p:cNvPr>
          <p:cNvSpPr txBox="1"/>
          <p:nvPr/>
        </p:nvSpPr>
        <p:spPr>
          <a:xfrm>
            <a:off x="7671787" y="1506022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De lepel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C775FDD-AA5D-52F2-CCD9-FAECE12FC54D}"/>
              </a:ext>
            </a:extLst>
          </p:cNvPr>
          <p:cNvSpPr txBox="1"/>
          <p:nvPr/>
        </p:nvSpPr>
        <p:spPr>
          <a:xfrm>
            <a:off x="8470777" y="3998609"/>
            <a:ext cx="1278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Het lepeltje</a:t>
            </a:r>
          </a:p>
        </p:txBody>
      </p:sp>
    </p:spTree>
    <p:extLst>
      <p:ext uri="{BB962C8B-B14F-4D97-AF65-F5344CB8AC3E}">
        <p14:creationId xmlns:p14="http://schemas.microsoft.com/office/powerpoint/2010/main" val="2188246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778EF6-5FF5-9D1F-F700-A5B67E37D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800" b="1" dirty="0"/>
              <a:t>De mixer</a:t>
            </a:r>
            <a:br>
              <a:rPr lang="nl-NL" sz="4800" b="1" dirty="0"/>
            </a:br>
            <a:endParaRPr lang="nl-NL" sz="4800" b="1" dirty="0"/>
          </a:p>
        </p:txBody>
      </p:sp>
      <p:pic>
        <p:nvPicPr>
          <p:cNvPr id="10242" name="Picture 2" descr="Tristar Handmixer MX-4201 - Mixer - 6 snelheden - Turbofunctie - Deeghaken, Gardes - 300 Watt - Zwart">
            <a:extLst>
              <a:ext uri="{FF2B5EF4-FFF2-40B4-BE49-F238E27FC236}">
                <a16:creationId xmlns:a16="http://schemas.microsoft.com/office/drawing/2014/main" id="{BD954FE4-6FB4-55B3-37A8-91E1C02E89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952" y="797108"/>
            <a:ext cx="5571168" cy="57882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994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09638E-4372-40B0-EFE6-872942388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Het servies</a:t>
            </a:r>
          </a:p>
        </p:txBody>
      </p:sp>
      <p:pic>
        <p:nvPicPr>
          <p:cNvPr id="11266" name="Picture 2" descr="Lavandoux servies sets - Trendykoken">
            <a:extLst>
              <a:ext uri="{FF2B5EF4-FFF2-40B4-BE49-F238E27FC236}">
                <a16:creationId xmlns:a16="http://schemas.microsoft.com/office/drawing/2014/main" id="{4C63DBC5-539E-7FD1-67E4-1BA24DEA7B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783" y="698103"/>
            <a:ext cx="7282392" cy="546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7A68D153-1A59-89BA-418A-50B122F1AE59}"/>
              </a:ext>
            </a:extLst>
          </p:cNvPr>
          <p:cNvSpPr txBox="1"/>
          <p:nvPr/>
        </p:nvSpPr>
        <p:spPr>
          <a:xfrm>
            <a:off x="695325" y="1690688"/>
            <a:ext cx="31432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Borden</a:t>
            </a:r>
          </a:p>
          <a:p>
            <a:r>
              <a:rPr lang="nl-NL" sz="3600" dirty="0"/>
              <a:t>Kopjes</a:t>
            </a:r>
          </a:p>
          <a:p>
            <a:r>
              <a:rPr lang="nl-NL" sz="3600" dirty="0"/>
              <a:t>Kommen</a:t>
            </a:r>
          </a:p>
          <a:p>
            <a:r>
              <a:rPr lang="nl-NL" sz="3600" dirty="0"/>
              <a:t>Schotels</a:t>
            </a:r>
          </a:p>
          <a:p>
            <a:r>
              <a:rPr lang="nl-NL" sz="3600" dirty="0"/>
              <a:t>Suikerpot</a:t>
            </a:r>
          </a:p>
          <a:p>
            <a:r>
              <a:rPr lang="nl-NL" sz="3600" dirty="0"/>
              <a:t>Mokken</a:t>
            </a:r>
          </a:p>
          <a:p>
            <a:r>
              <a:rPr lang="nl-NL" sz="3600" dirty="0"/>
              <a:t>…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7107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9E2D4-E183-4E52-C5C4-3B8A91017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De tafel dekken</a:t>
            </a:r>
          </a:p>
        </p:txBody>
      </p:sp>
      <p:pic>
        <p:nvPicPr>
          <p:cNvPr id="12290" name="Picture 2" descr="Waar wij blij van worden - Voormijnkleintje.nl">
            <a:extLst>
              <a:ext uri="{FF2B5EF4-FFF2-40B4-BE49-F238E27FC236}">
                <a16:creationId xmlns:a16="http://schemas.microsoft.com/office/drawing/2014/main" id="{261F343F-3EA4-6517-489B-C5B4159145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540"/>
          <a:stretch/>
        </p:blipFill>
        <p:spPr bwMode="auto">
          <a:xfrm>
            <a:off x="4433902" y="1714531"/>
            <a:ext cx="6312037" cy="403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Thuis leren: 20 leermomenten tijdens het tafeldekken • Juf Maike">
            <a:extLst>
              <a:ext uri="{FF2B5EF4-FFF2-40B4-BE49-F238E27FC236}">
                <a16:creationId xmlns:a16="http://schemas.microsoft.com/office/drawing/2014/main" id="{06644128-2186-8C8E-03CD-148C6BE59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25" y="2669902"/>
            <a:ext cx="3081661" cy="308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683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9CCFFB-2B84-85D8-2320-6ABB614D1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Eten met mes en vork</a:t>
            </a:r>
          </a:p>
        </p:txBody>
      </p:sp>
      <p:pic>
        <p:nvPicPr>
          <p:cNvPr id="13314" name="Picture 2" descr="Dit is eigenlijk de enige juiste manier om je mes en vork vast te houden">
            <a:extLst>
              <a:ext uri="{FF2B5EF4-FFF2-40B4-BE49-F238E27FC236}">
                <a16:creationId xmlns:a16="http://schemas.microsoft.com/office/drawing/2014/main" id="{FEFC0155-6655-E285-51EB-C2E7FF55CD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510" y="765381"/>
            <a:ext cx="3443513" cy="258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een vrouw in een wit overhemd is zittend Bij een tafel aan het eten met een  mes en vork in haar handen 13136403 stockfoto bij Vecteezy">
            <a:extLst>
              <a:ext uri="{FF2B5EF4-FFF2-40B4-BE49-F238E27FC236}">
                <a16:creationId xmlns:a16="http://schemas.microsoft.com/office/drawing/2014/main" id="{98E1389A-A71E-FA53-38FF-DF0D24FB6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972" y="2056135"/>
            <a:ext cx="4118595" cy="274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Man eten biefstuk ⬇ Stockfoto, rechtenvrije foto door © ArturVerkhovetskiy  #139875276">
            <a:extLst>
              <a:ext uri="{FF2B5EF4-FFF2-40B4-BE49-F238E27FC236}">
                <a16:creationId xmlns:a16="http://schemas.microsoft.com/office/drawing/2014/main" id="{4D537739-FAE9-10EB-A24A-013DC2F5C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605" y="3909225"/>
            <a:ext cx="3707371" cy="274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26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4D981A-C8E7-F20E-B7FF-00B857D0F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/>
              <a:t>Werkwoorden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D5CCE3-0C77-5521-0388-862CBB833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sz="3200" dirty="0"/>
              <a:t>Ik eet met mes en vork			Ik at</a:t>
            </a:r>
          </a:p>
          <a:p>
            <a:r>
              <a:rPr lang="nl-NL" sz="3200" dirty="0"/>
              <a:t>Jij eet met mes en vork			Jij at</a:t>
            </a:r>
          </a:p>
          <a:p>
            <a:r>
              <a:rPr lang="nl-NL" sz="3200" dirty="0"/>
              <a:t>Hij eet met mes en vork			Hij at</a:t>
            </a:r>
          </a:p>
          <a:p>
            <a:endParaRPr lang="nl-NL" sz="3200" dirty="0"/>
          </a:p>
          <a:p>
            <a:r>
              <a:rPr lang="nl-NL" sz="3200" dirty="0"/>
              <a:t>Wij eten met mes en vork			Wij aten</a:t>
            </a:r>
          </a:p>
          <a:p>
            <a:r>
              <a:rPr lang="nl-NL" sz="3200" dirty="0"/>
              <a:t>Jullie eten met mes en vork		Jullie aten</a:t>
            </a:r>
          </a:p>
          <a:p>
            <a:r>
              <a:rPr lang="nl-NL" sz="3200" dirty="0"/>
              <a:t>Zij eten met mes en vork			Zij aten</a:t>
            </a:r>
          </a:p>
          <a:p>
            <a:endParaRPr lang="nl-NL" sz="3200" dirty="0"/>
          </a:p>
          <a:p>
            <a:r>
              <a:rPr lang="nl-NL" sz="3200" dirty="0"/>
              <a:t>Ik heb gegeten</a:t>
            </a:r>
          </a:p>
          <a:p>
            <a:r>
              <a:rPr lang="nl-NL" sz="3200" dirty="0"/>
              <a:t>Jullie hebben gegeten</a:t>
            </a:r>
          </a:p>
          <a:p>
            <a:r>
              <a:rPr lang="nl-NL" sz="3200" dirty="0"/>
              <a:t>Hij heeft gegeten</a:t>
            </a:r>
          </a:p>
        </p:txBody>
      </p:sp>
    </p:spTree>
    <p:extLst>
      <p:ext uri="{BB962C8B-B14F-4D97-AF65-F5344CB8AC3E}">
        <p14:creationId xmlns:p14="http://schemas.microsoft.com/office/powerpoint/2010/main" val="4248751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50AA26-7A80-EFA0-858F-278C56C3B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Samen praten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9AB6E7-8B56-6ADE-D0B3-55990C53F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Is jouw keuken groot?		Wie dekt de tafel?	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Ja, mijn keuken is groot		Ik dek de tafel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Nee, mijn keuken is klein		Mijn kinderen dekken de tafel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					Mijn man /mijn vrouw dekt de tafel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Heb jij een mixer?		Eet jij met mes en vork?	</a:t>
            </a:r>
          </a:p>
          <a:p>
            <a:r>
              <a:rPr lang="nl-NL" dirty="0">
                <a:solidFill>
                  <a:srgbClr val="FF0000"/>
                </a:solidFill>
              </a:rPr>
              <a:t>Ja, ik heb een mixer		Ja, ik eet met mes en vork</a:t>
            </a:r>
          </a:p>
          <a:p>
            <a:r>
              <a:rPr lang="nl-NL" dirty="0">
                <a:solidFill>
                  <a:srgbClr val="FF0000"/>
                </a:solidFill>
              </a:rPr>
              <a:t>Nee, ik heb geen mixer		Nee, ik eet niet met mes en vork</a:t>
            </a:r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0043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1849A2-0D83-8E3E-A12B-1D6D3EDA7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226"/>
          </a:xfrm>
        </p:spPr>
        <p:txBody>
          <a:bodyPr/>
          <a:lstStyle/>
          <a:p>
            <a:r>
              <a:rPr lang="nl-NL" b="1" dirty="0"/>
              <a:t>Zinnen maken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EA867C-0F22-CEF0-FF8C-5FA48A6DD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2352"/>
            <a:ext cx="10515600" cy="5094611"/>
          </a:xfrm>
        </p:spPr>
        <p:txBody>
          <a:bodyPr/>
          <a:lstStyle/>
          <a:p>
            <a:pPr>
              <a:tabLst>
                <a:tab pos="354013" algn="l"/>
                <a:tab pos="2155825" algn="l"/>
                <a:tab pos="4394200" algn="l"/>
                <a:tab pos="5738813" algn="l"/>
              </a:tabLst>
            </a:pPr>
            <a:r>
              <a:rPr lang="nl-NL" dirty="0"/>
              <a:t>bak	een grote	</a:t>
            </a:r>
            <a:r>
              <a:rPr lang="nl-NL" dirty="0">
                <a:solidFill>
                  <a:srgbClr val="FF0000"/>
                </a:solidFill>
              </a:rPr>
              <a:t>Ik</a:t>
            </a:r>
            <a:r>
              <a:rPr lang="nl-NL" dirty="0"/>
              <a:t>    	   	pannenkoek</a:t>
            </a:r>
          </a:p>
          <a:p>
            <a:pPr>
              <a:tabLst>
                <a:tab pos="354013" algn="l"/>
                <a:tab pos="2155825" algn="l"/>
                <a:tab pos="4394200" algn="l"/>
                <a:tab pos="5738813" algn="l"/>
              </a:tabLst>
            </a:pPr>
            <a:endParaRPr lang="nl-NL" dirty="0"/>
          </a:p>
          <a:p>
            <a:pPr>
              <a:tabLst>
                <a:tab pos="354013" algn="l"/>
                <a:tab pos="2155825" algn="l"/>
                <a:tab pos="4394200" algn="l"/>
                <a:tab pos="5738813" algn="l"/>
                <a:tab pos="6550025" algn="l"/>
              </a:tabLst>
            </a:pPr>
            <a:r>
              <a:rPr lang="nl-NL" dirty="0">
                <a:solidFill>
                  <a:srgbClr val="FF0000"/>
                </a:solidFill>
              </a:rPr>
              <a:t>Wij</a:t>
            </a:r>
            <a:r>
              <a:rPr lang="nl-NL" dirty="0"/>
              <a:t>	vaak	patat		eten</a:t>
            </a:r>
          </a:p>
          <a:p>
            <a:pPr>
              <a:tabLst>
                <a:tab pos="354013" algn="l"/>
                <a:tab pos="2155825" algn="l"/>
                <a:tab pos="4394200" algn="l"/>
                <a:tab pos="5738813" algn="l"/>
                <a:tab pos="6550025" algn="l"/>
              </a:tabLst>
            </a:pPr>
            <a:endParaRPr lang="nl-NL" dirty="0"/>
          </a:p>
          <a:p>
            <a:pPr>
              <a:tabLst>
                <a:tab pos="354013" algn="l"/>
                <a:tab pos="2155825" algn="l"/>
                <a:tab pos="4394200" algn="l"/>
                <a:tab pos="5738813" algn="l"/>
                <a:tab pos="6550025" algn="l"/>
              </a:tabLst>
            </a:pPr>
            <a:r>
              <a:rPr lang="nl-NL" dirty="0"/>
              <a:t>gaan	eten	</a:t>
            </a:r>
            <a:r>
              <a:rPr lang="nl-NL" dirty="0">
                <a:solidFill>
                  <a:srgbClr val="FF0000"/>
                </a:solidFill>
              </a:rPr>
              <a:t>Hoe laat</a:t>
            </a:r>
            <a:r>
              <a:rPr lang="nl-NL" dirty="0"/>
              <a:t>		jullie  ?</a:t>
            </a:r>
          </a:p>
          <a:p>
            <a:pPr>
              <a:tabLst>
                <a:tab pos="354013" algn="l"/>
                <a:tab pos="2155825" algn="l"/>
                <a:tab pos="4394200" algn="l"/>
                <a:tab pos="5738813" algn="l"/>
                <a:tab pos="6550025" algn="l"/>
              </a:tabLst>
            </a:pPr>
            <a:endParaRPr lang="nl-NL" dirty="0"/>
          </a:p>
          <a:p>
            <a:pPr>
              <a:tabLst>
                <a:tab pos="354013" algn="l"/>
                <a:tab pos="2155825" algn="l"/>
                <a:tab pos="4394200" algn="l"/>
                <a:tab pos="5738813" algn="l"/>
                <a:tab pos="6550025" algn="l"/>
                <a:tab pos="7893050" algn="l"/>
              </a:tabLst>
            </a:pPr>
            <a:r>
              <a:rPr lang="nl-NL" dirty="0"/>
              <a:t>een magnetron	jij		</a:t>
            </a:r>
            <a:r>
              <a:rPr lang="nl-NL" dirty="0">
                <a:solidFill>
                  <a:srgbClr val="FF0000"/>
                </a:solidFill>
              </a:rPr>
              <a:t>Heb</a:t>
            </a:r>
            <a:r>
              <a:rPr lang="nl-NL" dirty="0"/>
              <a:t>		in de keuken ?</a:t>
            </a:r>
          </a:p>
          <a:p>
            <a:pPr>
              <a:tabLst>
                <a:tab pos="354013" algn="l"/>
                <a:tab pos="2155825" algn="l"/>
                <a:tab pos="4394200" algn="l"/>
                <a:tab pos="5738813" algn="l"/>
                <a:tab pos="6550025" algn="l"/>
                <a:tab pos="7893050" algn="l"/>
              </a:tabLst>
            </a:pPr>
            <a:endParaRPr lang="nl-NL" dirty="0"/>
          </a:p>
          <a:p>
            <a:pPr>
              <a:tabLst>
                <a:tab pos="354013" algn="l"/>
                <a:tab pos="2155825" algn="l"/>
                <a:tab pos="4394200" algn="l"/>
                <a:tab pos="5738813" algn="l"/>
                <a:tab pos="6550025" algn="l"/>
                <a:tab pos="7893050" algn="l"/>
              </a:tabLst>
            </a:pPr>
            <a:r>
              <a:rPr lang="nl-NL" dirty="0"/>
              <a:t>heb ik	</a:t>
            </a:r>
            <a:r>
              <a:rPr lang="nl-NL" dirty="0">
                <a:solidFill>
                  <a:srgbClr val="FF0000"/>
                </a:solidFill>
              </a:rPr>
              <a:t>Gisteren</a:t>
            </a:r>
            <a:r>
              <a:rPr lang="nl-NL" dirty="0"/>
              <a:t>	gebakken	taart</a:t>
            </a:r>
          </a:p>
        </p:txBody>
      </p:sp>
    </p:spTree>
    <p:extLst>
      <p:ext uri="{BB962C8B-B14F-4D97-AF65-F5344CB8AC3E}">
        <p14:creationId xmlns:p14="http://schemas.microsoft.com/office/powerpoint/2010/main" val="2454557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B616A1-879E-ABA7-0708-66D99CE4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De keuken</a:t>
            </a:r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A3630493-BBB4-2D9E-46D0-CA167C18F9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60" name="Picture 12" descr="Keuken inspiratie: eenvoudige moderne keuken - De Lange Keukens">
            <a:extLst>
              <a:ext uri="{FF2B5EF4-FFF2-40B4-BE49-F238E27FC236}">
                <a16:creationId xmlns:a16="http://schemas.microsoft.com/office/drawing/2014/main" id="{66563376-8DF2-21CD-F858-EC90709A3E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131" y="600869"/>
            <a:ext cx="6128544" cy="612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127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D8ED39-C63A-FB9C-27A2-1596FD8D2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4338" name="Picture 2" descr="Vervang Unique Selling Points door Unique Buying Reasons - Taaluilen">
            <a:extLst>
              <a:ext uri="{FF2B5EF4-FFF2-40B4-BE49-F238E27FC236}">
                <a16:creationId xmlns:a16="http://schemas.microsoft.com/office/drawing/2014/main" id="{3FECE27A-871A-3EC0-D0CC-23482416CD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97" y="365125"/>
            <a:ext cx="11205406" cy="53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169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2914D2-064B-A92F-EE76-45E569959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5233"/>
            <a:ext cx="10515600" cy="5831730"/>
          </a:xfrm>
        </p:spPr>
        <p:txBody>
          <a:bodyPr/>
          <a:lstStyle/>
          <a:p>
            <a:r>
              <a:rPr lang="nl-NL" dirty="0"/>
              <a:t>Joke:    </a:t>
            </a:r>
            <a:r>
              <a:rPr lang="nl-NL" dirty="0" err="1"/>
              <a:t>Imad</a:t>
            </a:r>
            <a:r>
              <a:rPr lang="nl-NL" dirty="0"/>
              <a:t>, Muhittin, Anna, </a:t>
            </a:r>
            <a:r>
              <a:rPr lang="nl-NL" dirty="0" err="1"/>
              <a:t>Selas</a:t>
            </a:r>
            <a:r>
              <a:rPr lang="nl-NL" dirty="0"/>
              <a:t>, </a:t>
            </a:r>
            <a:r>
              <a:rPr lang="nl-NL" dirty="0" err="1"/>
              <a:t>Safaa</a:t>
            </a:r>
            <a:r>
              <a:rPr lang="nl-NL" dirty="0"/>
              <a:t>, Olga</a:t>
            </a:r>
          </a:p>
          <a:p>
            <a:endParaRPr lang="nl-NL" dirty="0"/>
          </a:p>
          <a:p>
            <a:r>
              <a:rPr lang="nl-NL" dirty="0"/>
              <a:t>Dita:    Jana, Natalia, Halom, </a:t>
            </a:r>
            <a:r>
              <a:rPr lang="nl-NL" dirty="0" err="1"/>
              <a:t>Teshome</a:t>
            </a:r>
            <a:r>
              <a:rPr lang="nl-NL" dirty="0"/>
              <a:t>, </a:t>
            </a:r>
            <a:r>
              <a:rPr lang="nl-NL" dirty="0" err="1"/>
              <a:t>Zeynep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1287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B616A1-879E-ABA7-0708-66D99CE4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Het aanrecht</a:t>
            </a:r>
          </a:p>
        </p:txBody>
      </p:sp>
      <p:pic>
        <p:nvPicPr>
          <p:cNvPr id="3076" name="Picture 4" descr="Keukenbladen &amp; aanrechtbladen - Diverse stijlen en soorten - Brugman">
            <a:extLst>
              <a:ext uri="{FF2B5EF4-FFF2-40B4-BE49-F238E27FC236}">
                <a16:creationId xmlns:a16="http://schemas.microsoft.com/office/drawing/2014/main" id="{4417C0AF-A2FD-D49A-7263-1B8E026360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16" y="1825625"/>
            <a:ext cx="1036876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581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B616A1-879E-ABA7-0708-66D99CE4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De kraan</a:t>
            </a:r>
          </a:p>
        </p:txBody>
      </p:sp>
      <p:pic>
        <p:nvPicPr>
          <p:cNvPr id="4098" name="Picture 2" descr="Schoon drinkwater uit de kraan kan in 2030 verleden tijd zijn | BNR  Nieuwsradio">
            <a:extLst>
              <a:ext uri="{FF2B5EF4-FFF2-40B4-BE49-F238E27FC236}">
                <a16:creationId xmlns:a16="http://schemas.microsoft.com/office/drawing/2014/main" id="{7D9B6AAD-76F0-7DEF-2189-576D559E8E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073" y="1571625"/>
            <a:ext cx="6910706" cy="460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288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B616A1-879E-ABA7-0708-66D99CE4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De gootsteen</a:t>
            </a:r>
          </a:p>
        </p:txBody>
      </p:sp>
      <p:pic>
        <p:nvPicPr>
          <p:cNvPr id="5122" name="Picture 2" descr="Gootsteen plaatsen - Klustips - Hulp bij al je doe-het-zelf klussen">
            <a:extLst>
              <a:ext uri="{FF2B5EF4-FFF2-40B4-BE49-F238E27FC236}">
                <a16:creationId xmlns:a16="http://schemas.microsoft.com/office/drawing/2014/main" id="{8B18044E-3804-4227-B3D2-93B54D0871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180" y="559990"/>
            <a:ext cx="5738019" cy="573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674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B616A1-879E-ABA7-0708-66D99CE4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Afwassen</a:t>
            </a:r>
          </a:p>
        </p:txBody>
      </p:sp>
      <p:pic>
        <p:nvPicPr>
          <p:cNvPr id="6146" name="Picture 2" descr="Dit is de enige echte juiste volgorde tijdens het afwassen | RTL Nieuws">
            <a:extLst>
              <a:ext uri="{FF2B5EF4-FFF2-40B4-BE49-F238E27FC236}">
                <a16:creationId xmlns:a16="http://schemas.microsoft.com/office/drawing/2014/main" id="{1D606A15-B388-5391-89A5-7021D187D3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313" y="1524000"/>
            <a:ext cx="8339668" cy="469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477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7A0534-EAEE-490B-FBF8-F994A9EBF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De kookplaat</a:t>
            </a:r>
          </a:p>
        </p:txBody>
      </p:sp>
      <p:pic>
        <p:nvPicPr>
          <p:cNvPr id="7170" name="Picture 2" descr="Etna KGV358RVS Main Image">
            <a:extLst>
              <a:ext uri="{FF2B5EF4-FFF2-40B4-BE49-F238E27FC236}">
                <a16:creationId xmlns:a16="http://schemas.microsoft.com/office/drawing/2014/main" id="{C2802544-1503-AE4E-BC32-854F793598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2073"/>
            <a:ext cx="6200775" cy="611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391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7A0534-EAEE-490B-FBF8-F994A9EBF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De magnetron</a:t>
            </a:r>
          </a:p>
        </p:txBody>
      </p:sp>
      <p:pic>
        <p:nvPicPr>
          <p:cNvPr id="2050" name="Picture 2" descr="Geen tijd om te koken? De do's en don'ts van de magnetron | Koken &amp; Eten |  AD.nl">
            <a:extLst>
              <a:ext uri="{FF2B5EF4-FFF2-40B4-BE49-F238E27FC236}">
                <a16:creationId xmlns:a16="http://schemas.microsoft.com/office/drawing/2014/main" id="{25FDAA7B-4DA6-4887-AD36-8431AF7A22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583" y="1666845"/>
            <a:ext cx="7644463" cy="50999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370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10DEDB-264B-BAA0-FDD7-06D79E50B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De afzuigkap</a:t>
            </a:r>
          </a:p>
        </p:txBody>
      </p:sp>
      <p:pic>
        <p:nvPicPr>
          <p:cNvPr id="3074" name="Picture 2" descr="8 belangrijke redenen voor aanschaf afzuigkap">
            <a:extLst>
              <a:ext uri="{FF2B5EF4-FFF2-40B4-BE49-F238E27FC236}">
                <a16:creationId xmlns:a16="http://schemas.microsoft.com/office/drawing/2014/main" id="{18D067E5-3ED2-28AD-4BA1-ED94BDA2C6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22" y="1609363"/>
            <a:ext cx="7752669" cy="43564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69397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389</Words>
  <Application>Microsoft Office PowerPoint</Application>
  <PresentationFormat>Breedbeeld</PresentationFormat>
  <Paragraphs>69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Kantoorthema</vt:lpstr>
      <vt:lpstr>Wonen dag 3</vt:lpstr>
      <vt:lpstr>De keuken</vt:lpstr>
      <vt:lpstr>Het aanrecht</vt:lpstr>
      <vt:lpstr>De kraan</vt:lpstr>
      <vt:lpstr>De gootsteen</vt:lpstr>
      <vt:lpstr>Afwassen</vt:lpstr>
      <vt:lpstr>De kookplaat</vt:lpstr>
      <vt:lpstr>De magnetron</vt:lpstr>
      <vt:lpstr>De afzuigkap</vt:lpstr>
      <vt:lpstr>De oven</vt:lpstr>
      <vt:lpstr>Praten </vt:lpstr>
      <vt:lpstr>Het bestek</vt:lpstr>
      <vt:lpstr>De mixer </vt:lpstr>
      <vt:lpstr>Het servies</vt:lpstr>
      <vt:lpstr>De tafel dekken</vt:lpstr>
      <vt:lpstr>Eten met mes en vork</vt:lpstr>
      <vt:lpstr>Werkwoorden </vt:lpstr>
      <vt:lpstr>Samen praten</vt:lpstr>
      <vt:lpstr>Zinnen maken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Dita Rommelaar</dc:creator>
  <cp:lastModifiedBy>Dita Rommelaar</cp:lastModifiedBy>
  <cp:revision>5</cp:revision>
  <cp:lastPrinted>2023-11-28T14:06:40Z</cp:lastPrinted>
  <dcterms:created xsi:type="dcterms:W3CDTF">2023-11-28T13:05:20Z</dcterms:created>
  <dcterms:modified xsi:type="dcterms:W3CDTF">2023-12-15T10:38:16Z</dcterms:modified>
</cp:coreProperties>
</file>