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59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5F12F-7CD4-D7FC-FD36-3ADEEB121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1B2DE7-80F5-00A4-8AAA-27BF0B462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402BB-37AA-DEA9-5D9A-38302767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CE9D-5E63-43F8-9FAB-1702CE5D6DC0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45C57B-E1E5-105F-8B76-A347AF58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4BED96-9981-C208-A677-A83CFB58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F304-9057-4EC1-8024-98063BF1F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54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A9363-A479-6FF5-EA99-853FEC75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F3DD11-7BD3-2C2B-3238-85AB201FE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ED8746-AA8C-0AF9-D821-B986F8B2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CE9D-5E63-43F8-9FAB-1702CE5D6DC0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E6B02F-E687-B39C-4AB3-E600DA8B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2E8ADB-FBEB-243F-5675-0ADC8B62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F304-9057-4EC1-8024-98063BF1F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47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ACBEB7C-3C3F-B694-C075-4FCA55824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5CF897-27B1-E0AC-8747-856233A57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F44C6D-440F-BE6B-4C4E-A73DE6DB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CE9D-5E63-43F8-9FAB-1702CE5D6DC0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5DC9EC-DB58-46B1-FD36-699E0098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380591-95D5-5862-D45C-9C321F1A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F304-9057-4EC1-8024-98063BF1F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92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9E2C9-DAD9-4CBE-7841-2126BE0E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AB7059-05C5-6F58-A8C8-F730D8CDD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8D674F-8174-8A58-AA56-BE837A39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CE9D-5E63-43F8-9FAB-1702CE5D6DC0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B10FC9-CEB6-0CB1-04FA-7BD2FB8E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5053DB-959F-14E4-1AF4-34F43964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F304-9057-4EC1-8024-98063BF1F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73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EB6BB-D58C-2827-7EB4-3B76A665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D1E9AD-DE88-7ACB-CF35-2A675F530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74987-6E26-899F-B31E-1F4675E8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CE9D-5E63-43F8-9FAB-1702CE5D6DC0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820E9D-710E-7F4A-43E2-53F2A283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ED08E2-DD93-9450-9CB8-ADF837F8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F304-9057-4EC1-8024-98063BF1F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36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548D5-7216-5522-188C-24D4266D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F5DA24-76F8-58C7-BECE-7CE7802D6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BA7553-705D-D68F-86F5-77D7162D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83C3F6-D4EC-3A2D-25E8-53D2237E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CE9D-5E63-43F8-9FAB-1702CE5D6DC0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92CD8C-DC1B-6554-1847-1A7448C5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D69491-4A29-2B88-F051-B90460D6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F304-9057-4EC1-8024-98063BF1F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99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C6B88-9830-BCAF-B7DE-FF800239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B54DBE-3974-FC6D-B6AB-09D257A9D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4C153C-ECC1-0A33-5411-7D21A5772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8B3C19-EEF5-D49B-9C1F-0D082691D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F60AEE-4FC4-3143-9817-8AD08751C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5791994-0481-540D-A277-785F5CB8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CE9D-5E63-43F8-9FAB-1702CE5D6DC0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75D17A6-2D1E-1C7D-B473-E1AC7732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0E30D7E-874F-9DB1-CC1C-C3670A44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F304-9057-4EC1-8024-98063BF1F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18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4E3B5-A066-0586-0DEB-D4CFB820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C0D352A-5C75-05E3-D07E-774C21F61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CE9D-5E63-43F8-9FAB-1702CE5D6DC0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4937F78-10A8-9BE1-1485-A0BED5CF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C329BD-5A11-B09D-0B3D-7C627CC7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F304-9057-4EC1-8024-98063BF1F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0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56F03F6-7D5C-E2A9-4C96-0D8AAE57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CE9D-5E63-43F8-9FAB-1702CE5D6DC0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A02C9D1-247B-78F8-E1DE-4FE5CE22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155284-EDF5-F76E-E13F-B56C81CB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F304-9057-4EC1-8024-98063BF1F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31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06429-6D3E-4391-2694-D3AAFC60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467BA1-48BF-A42E-F15A-E44C1CE8B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9AFCAB-EB4C-08AB-3774-AAC89E03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EC4B1F-3936-4E91-F039-714F4D53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CE9D-5E63-43F8-9FAB-1702CE5D6DC0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DD9C63-5BF9-CC5F-2A61-AB7F44B9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005A7D-ABB6-415F-048D-5D14403E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F304-9057-4EC1-8024-98063BF1F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31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7BF8C-5138-4C1A-9DDD-62281F8B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EEB0846-C009-3374-9D82-A536293A7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7D5723-3C28-D068-3D8A-0CC795551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725DD8-993D-6617-6C2D-FCF720F5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CE9D-5E63-43F8-9FAB-1702CE5D6DC0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6875F9-F7E8-424F-7D42-2D10FFFD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8AD39B-513A-453D-F977-D7388C45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F304-9057-4EC1-8024-98063BF1F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59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851A847-FB36-5ED3-86D9-137DC567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BFDA4B-0482-C156-23C7-37F2A6FA3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E3C2EA-0A69-F18E-67FE-C788B4E13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CCE9D-5E63-43F8-9FAB-1702CE5D6DC0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F04FC1-4E29-FDD2-B82A-687C53BA9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6E8DD-BC9F-25D4-9214-F19E1540A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EF304-9057-4EC1-8024-98063BF1F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11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D6B5D-D9F4-17AE-FCD5-F8F472BC9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Sint-Maarten</a:t>
            </a:r>
          </a:p>
        </p:txBody>
      </p:sp>
      <p:pic>
        <p:nvPicPr>
          <p:cNvPr id="1028" name="Picture 4" descr="Liever geen mandarijn.' Liam loopt Sint Maarten, hij durft alleen bij jonge  mensen een stout liedje te zingen | Haarlemsdagblad">
            <a:extLst>
              <a:ext uri="{FF2B5EF4-FFF2-40B4-BE49-F238E27FC236}">
                <a16:creationId xmlns:a16="http://schemas.microsoft.com/office/drawing/2014/main" id="{6865EDA6-AF92-3FE1-C3EA-69633E35D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052216"/>
            <a:ext cx="7212013" cy="48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81520-3913-72E9-D40D-4BC11E3E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Sint- Maarten</a:t>
            </a:r>
          </a:p>
        </p:txBody>
      </p:sp>
      <p:pic>
        <p:nvPicPr>
          <p:cNvPr id="10242" name="Picture 2" descr="11 november - Kenteringen Heiligen Vandaag">
            <a:extLst>
              <a:ext uri="{FF2B5EF4-FFF2-40B4-BE49-F238E27FC236}">
                <a16:creationId xmlns:a16="http://schemas.microsoft.com/office/drawing/2014/main" id="{B7102850-1632-F27B-C983-6FF377C833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84" y="998140"/>
            <a:ext cx="5202635" cy="52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1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5B5AA-630D-1E1F-32F9-F5298613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soldaat</a:t>
            </a:r>
          </a:p>
        </p:txBody>
      </p:sp>
      <p:pic>
        <p:nvPicPr>
          <p:cNvPr id="11266" name="Picture 2" descr="Romeinse Soldaat Man Kostuum? Bestel bij Feestwinkel XL!">
            <a:extLst>
              <a:ext uri="{FF2B5EF4-FFF2-40B4-BE49-F238E27FC236}">
                <a16:creationId xmlns:a16="http://schemas.microsoft.com/office/drawing/2014/main" id="{2A953879-8CB1-8349-561D-25243F708D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56" y="146525"/>
            <a:ext cx="5073103" cy="65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1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B0F70-EC30-39E1-5E92-EDC5F93D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bedelaar</a:t>
            </a:r>
          </a:p>
        </p:txBody>
      </p:sp>
      <p:pic>
        <p:nvPicPr>
          <p:cNvPr id="12290" name="Picture 2" descr="Bedelaar - foto van jenniferS1 - Portret - Zoom.nl">
            <a:extLst>
              <a:ext uri="{FF2B5EF4-FFF2-40B4-BE49-F238E27FC236}">
                <a16:creationId xmlns:a16="http://schemas.microsoft.com/office/drawing/2014/main" id="{E6F2183F-AE5B-741E-9589-CCC13E4505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60" y="483063"/>
            <a:ext cx="6237190" cy="63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8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8677A-A6C6-1CFC-8E2F-68961D78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Snijden </a:t>
            </a:r>
          </a:p>
        </p:txBody>
      </p:sp>
      <p:pic>
        <p:nvPicPr>
          <p:cNvPr id="13314" name="Picture 2" descr="Workshop Snijtechnieken - in 't Veen Catering">
            <a:extLst>
              <a:ext uri="{FF2B5EF4-FFF2-40B4-BE49-F238E27FC236}">
                <a16:creationId xmlns:a16="http://schemas.microsoft.com/office/drawing/2014/main" id="{25ACF471-01AE-BF9A-6A20-647BE5D504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3000"/>
            <a:ext cx="5338763" cy="399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int Maarten feest: Wat wordt er gevierd? | Jezus.nl">
            <a:extLst>
              <a:ext uri="{FF2B5EF4-FFF2-40B4-BE49-F238E27FC236}">
                <a16:creationId xmlns:a16="http://schemas.microsoft.com/office/drawing/2014/main" id="{F5EAFB13-A32E-8450-B988-4A4097A2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2" y="1871315"/>
            <a:ext cx="5338763" cy="394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B6BF6-A64D-082D-3470-56BE2E94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Doormidden snijden =	in 2 stukken</a:t>
            </a:r>
          </a:p>
        </p:txBody>
      </p:sp>
      <p:pic>
        <p:nvPicPr>
          <p:cNvPr id="14338" name="Picture 2" descr="doormidden - WikiWoordenboek">
            <a:extLst>
              <a:ext uri="{FF2B5EF4-FFF2-40B4-BE49-F238E27FC236}">
                <a16:creationId xmlns:a16="http://schemas.microsoft.com/office/drawing/2014/main" id="{5391ADE2-39C5-FCB3-814E-BF2CCF264C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295554"/>
            <a:ext cx="5517520" cy="370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3D5D1F0-2F46-269A-CB8D-4CCDE664D026}"/>
              </a:ext>
            </a:extLst>
          </p:cNvPr>
          <p:cNvSpPr txBox="1"/>
          <p:nvPr/>
        </p:nvSpPr>
        <p:spPr>
          <a:xfrm>
            <a:off x="7667625" y="2342286"/>
            <a:ext cx="4271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Ik snijd het brood doormidden</a:t>
            </a:r>
          </a:p>
        </p:txBody>
      </p:sp>
    </p:spTree>
    <p:extLst>
      <p:ext uri="{BB962C8B-B14F-4D97-AF65-F5344CB8AC3E}">
        <p14:creationId xmlns:p14="http://schemas.microsoft.com/office/powerpoint/2010/main" val="4033411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E910C-77B3-C430-52D1-C8CC0906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Geven </a:t>
            </a:r>
          </a:p>
        </p:txBody>
      </p:sp>
      <p:pic>
        <p:nvPicPr>
          <p:cNvPr id="15364" name="Picture 4" descr="Wat zegt de Bijbel over geven? Bijbelteksten over geven">
            <a:extLst>
              <a:ext uri="{FF2B5EF4-FFF2-40B4-BE49-F238E27FC236}">
                <a16:creationId xmlns:a16="http://schemas.microsoft.com/office/drawing/2014/main" id="{75C8892F-2D71-F32C-C30D-9F1ED013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50" y="1503423"/>
            <a:ext cx="6172663" cy="308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arom zou je niet iets terug geven">
            <a:extLst>
              <a:ext uri="{FF2B5EF4-FFF2-40B4-BE49-F238E27FC236}">
                <a16:creationId xmlns:a16="http://schemas.microsoft.com/office/drawing/2014/main" id="{DD0B0020-5221-FF2B-9737-43C7E20B38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50" y="3429000"/>
            <a:ext cx="5213875" cy="28154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4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DE91B-CF65-524D-8E9F-FA0B876A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heilige</a:t>
            </a:r>
          </a:p>
        </p:txBody>
      </p:sp>
      <p:pic>
        <p:nvPicPr>
          <p:cNvPr id="16386" name="Picture 2" descr="Heilige FRANCISCUS van ASSISI* | hetkatholiekegeloof">
            <a:extLst>
              <a:ext uri="{FF2B5EF4-FFF2-40B4-BE49-F238E27FC236}">
                <a16:creationId xmlns:a16="http://schemas.microsoft.com/office/drawing/2014/main" id="{30E6DDB6-A20B-9F16-6FA5-9D5ED9FC3E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91" y="513556"/>
            <a:ext cx="3679558" cy="621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God is een emoji in nieuwste uitgave Bijbel | De Morgen">
            <a:extLst>
              <a:ext uri="{FF2B5EF4-FFF2-40B4-BE49-F238E27FC236}">
                <a16:creationId xmlns:a16="http://schemas.microsoft.com/office/drawing/2014/main" id="{623FF082-3B9B-65F4-C269-24936D1F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9" y="2183209"/>
            <a:ext cx="2504847" cy="249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EBE438D2-7929-3A2C-1BBD-85F73CD880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2158" y="-681393"/>
            <a:ext cx="6108493" cy="86907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2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DC48F-2C91-366F-9306-F84BE615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11 november</a:t>
            </a:r>
          </a:p>
        </p:txBody>
      </p:sp>
      <p:pic>
        <p:nvPicPr>
          <p:cNvPr id="2050" name="Picture 2" descr="11 November 2020 woordje van ons Prinsenpaar - Carnaval Halle">
            <a:extLst>
              <a:ext uri="{FF2B5EF4-FFF2-40B4-BE49-F238E27FC236}">
                <a16:creationId xmlns:a16="http://schemas.microsoft.com/office/drawing/2014/main" id="{E6B9FA98-7C1A-E09E-7D82-22D07BE6D5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F034EB5-8BF1-2BCC-576F-6B615C6559FC}"/>
              </a:ext>
            </a:extLst>
          </p:cNvPr>
          <p:cNvSpPr txBox="1"/>
          <p:nvPr/>
        </p:nvSpPr>
        <p:spPr>
          <a:xfrm>
            <a:off x="8780016" y="2370338"/>
            <a:ext cx="2627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 datum is 11 november</a:t>
            </a:r>
          </a:p>
        </p:txBody>
      </p:sp>
    </p:spTree>
    <p:extLst>
      <p:ext uri="{BB962C8B-B14F-4D97-AF65-F5344CB8AC3E}">
        <p14:creationId xmlns:p14="http://schemas.microsoft.com/office/powerpoint/2010/main" val="211081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B264D-4293-9F99-65BF-E2C63257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Donker </a:t>
            </a:r>
          </a:p>
        </p:txBody>
      </p:sp>
      <p:pic>
        <p:nvPicPr>
          <p:cNvPr id="5122" name="Picture 2" descr="Donker - foto van motionman - Landschap - Zoom.nl">
            <a:extLst>
              <a:ext uri="{FF2B5EF4-FFF2-40B4-BE49-F238E27FC236}">
                <a16:creationId xmlns:a16="http://schemas.microsoft.com/office/drawing/2014/main" id="{26AC7522-1535-5E3E-2420-478366A82E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89" y="1825625"/>
            <a:ext cx="90546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0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E2749-371B-31A2-4AB1-CB8C5F27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lampion</a:t>
            </a:r>
          </a:p>
        </p:txBody>
      </p:sp>
      <p:pic>
        <p:nvPicPr>
          <p:cNvPr id="3074" name="Picture 2" descr="Lampionstokje 40 cm - met lampion - oranje - D25 cm - Sint Maarten | bol.com">
            <a:extLst>
              <a:ext uri="{FF2B5EF4-FFF2-40B4-BE49-F238E27FC236}">
                <a16:creationId xmlns:a16="http://schemas.microsoft.com/office/drawing/2014/main" id="{FDFA78A5-AE27-4E57-6165-D974E9AE4B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327045"/>
            <a:ext cx="4314825" cy="37086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nt Maarten - Zingen met de Kids! – De Bakkende Brabander">
            <a:extLst>
              <a:ext uri="{FF2B5EF4-FFF2-40B4-BE49-F238E27FC236}">
                <a16:creationId xmlns:a16="http://schemas.microsoft.com/office/drawing/2014/main" id="{7D4E1CED-6120-94E5-BDB9-93639BD6D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" b="7606"/>
          <a:stretch/>
        </p:blipFill>
        <p:spPr bwMode="auto">
          <a:xfrm>
            <a:off x="942974" y="2082904"/>
            <a:ext cx="5391151" cy="335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3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25E9F-212C-7BB6-6096-8655E370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Het lichtje</a:t>
            </a:r>
          </a:p>
        </p:txBody>
      </p:sp>
      <p:pic>
        <p:nvPicPr>
          <p:cNvPr id="7170" name="Picture 2" descr="Troostpakketje – Dit lichtje is voor jou – Troostgeschenk">
            <a:extLst>
              <a:ext uri="{FF2B5EF4-FFF2-40B4-BE49-F238E27FC236}">
                <a16:creationId xmlns:a16="http://schemas.microsoft.com/office/drawing/2014/main" id="{40A405E0-5C35-C471-3830-B4CFD6244F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8" r="311" b="17402"/>
          <a:stretch/>
        </p:blipFill>
        <p:spPr bwMode="auto">
          <a:xfrm>
            <a:off x="5067300" y="1273718"/>
            <a:ext cx="6543675" cy="431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ncert Lampje">
            <a:extLst>
              <a:ext uri="{FF2B5EF4-FFF2-40B4-BE49-F238E27FC236}">
                <a16:creationId xmlns:a16="http://schemas.microsoft.com/office/drawing/2014/main" id="{E1F540E8-829B-64F8-46B3-149734D9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8" y="1485900"/>
            <a:ext cx="1854612" cy="16287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ampjes klein - Verlichting">
            <a:extLst>
              <a:ext uri="{FF2B5EF4-FFF2-40B4-BE49-F238E27FC236}">
                <a16:creationId xmlns:a16="http://schemas.microsoft.com/office/drawing/2014/main" id="{D1016E8E-5FC7-2D7B-DBA3-9C139D25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92" y="3428999"/>
            <a:ext cx="285750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7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F7DEE-3A7D-46AA-6CF5-1A57481E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Aanbellen </a:t>
            </a:r>
          </a:p>
        </p:txBody>
      </p:sp>
      <p:pic>
        <p:nvPicPr>
          <p:cNvPr id="8194" name="Picture 2" descr="Oplichters proberen met coronababbeltruc binnen te komen in Papendrecht |  Dordrecht | AD.nl">
            <a:extLst>
              <a:ext uri="{FF2B5EF4-FFF2-40B4-BE49-F238E27FC236}">
                <a16:creationId xmlns:a16="http://schemas.microsoft.com/office/drawing/2014/main" id="{9332B0F5-2A5D-D56B-D398-D6C5745182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9" y="1766656"/>
            <a:ext cx="5317117" cy="335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8E0E364-9D84-A84F-280B-6082FFBCB366}"/>
              </a:ext>
            </a:extLst>
          </p:cNvPr>
          <p:cNvSpPr txBox="1"/>
          <p:nvPr/>
        </p:nvSpPr>
        <p:spPr>
          <a:xfrm>
            <a:off x="7395099" y="1690687"/>
            <a:ext cx="4687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Ik bel aan</a:t>
            </a:r>
          </a:p>
          <a:p>
            <a:r>
              <a:rPr lang="nl-NL" sz="3200" b="1" dirty="0"/>
              <a:t>Hij belt aan</a:t>
            </a:r>
          </a:p>
          <a:p>
            <a:r>
              <a:rPr lang="nl-NL" sz="3200" b="1" dirty="0"/>
              <a:t>Wij bellen aan</a:t>
            </a:r>
          </a:p>
        </p:txBody>
      </p:sp>
    </p:spTree>
    <p:extLst>
      <p:ext uri="{BB962C8B-B14F-4D97-AF65-F5344CB8AC3E}">
        <p14:creationId xmlns:p14="http://schemas.microsoft.com/office/powerpoint/2010/main" val="181296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FF8AD-D05B-A925-2805-864049AFD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Liedje zingen</a:t>
            </a:r>
          </a:p>
        </p:txBody>
      </p:sp>
      <p:pic>
        <p:nvPicPr>
          <p:cNvPr id="4098" name="Picture 2" descr="Zing mee met verschillende kinderliedjes - Leukekinderactiviteiten.nl">
            <a:extLst>
              <a:ext uri="{FF2B5EF4-FFF2-40B4-BE49-F238E27FC236}">
                <a16:creationId xmlns:a16="http://schemas.microsoft.com/office/drawing/2014/main" id="{BFC0E981-D883-9DB8-320E-1FBF8C23D2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486964"/>
            <a:ext cx="4972050" cy="461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4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19C9A-EA8F-B1CE-C06E-6D0765C8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Het snoep</a:t>
            </a:r>
          </a:p>
        </p:txBody>
      </p:sp>
      <p:pic>
        <p:nvPicPr>
          <p:cNvPr id="6146" name="Picture 2" descr="soorten smaken - Snoep">
            <a:extLst>
              <a:ext uri="{FF2B5EF4-FFF2-40B4-BE49-F238E27FC236}">
                <a16:creationId xmlns:a16="http://schemas.microsoft.com/office/drawing/2014/main" id="{973F2C76-6BD6-ABAD-066D-ABF9E57312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614520"/>
            <a:ext cx="6776635" cy="454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9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0F085-A21B-3BAE-9866-3C1798A9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De optocht</a:t>
            </a:r>
          </a:p>
        </p:txBody>
      </p:sp>
      <p:pic>
        <p:nvPicPr>
          <p:cNvPr id="9218" name="Picture 2" descr="St. Maarten 2019 | Parochie Maria Vlucht">
            <a:extLst>
              <a:ext uri="{FF2B5EF4-FFF2-40B4-BE49-F238E27FC236}">
                <a16:creationId xmlns:a16="http://schemas.microsoft.com/office/drawing/2014/main" id="{D52197D4-0794-DA2E-275D-ACC20F25E2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90960"/>
            <a:ext cx="10515600" cy="382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201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51</Words>
  <Application>Microsoft Office PowerPoint</Application>
  <PresentationFormat>Breedbeeld</PresentationFormat>
  <Paragraphs>21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Sint-Maarten</vt:lpstr>
      <vt:lpstr>11 november</vt:lpstr>
      <vt:lpstr>Donker </vt:lpstr>
      <vt:lpstr>De lampion</vt:lpstr>
      <vt:lpstr>Het lichtje</vt:lpstr>
      <vt:lpstr>Aanbellen </vt:lpstr>
      <vt:lpstr>Liedje zingen</vt:lpstr>
      <vt:lpstr>Het snoep</vt:lpstr>
      <vt:lpstr>De optocht</vt:lpstr>
      <vt:lpstr>Sint- Maarten</vt:lpstr>
      <vt:lpstr>De soldaat</vt:lpstr>
      <vt:lpstr>De bedelaar</vt:lpstr>
      <vt:lpstr>Snijden </vt:lpstr>
      <vt:lpstr>Doormidden snijden = in 2 stukken</vt:lpstr>
      <vt:lpstr>Geven </vt:lpstr>
      <vt:lpstr>De heilige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Sint-Maarten</dc:title>
  <dc:creator>Dita Rommelaar</dc:creator>
  <cp:lastModifiedBy>Dita Rommelaar</cp:lastModifiedBy>
  <cp:revision>4</cp:revision>
  <cp:lastPrinted>2023-11-10T08:13:39Z</cp:lastPrinted>
  <dcterms:created xsi:type="dcterms:W3CDTF">2023-11-07T15:06:55Z</dcterms:created>
  <dcterms:modified xsi:type="dcterms:W3CDTF">2026-04-27T13:08:17Z</dcterms:modified>
</cp:coreProperties>
</file>